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5143500" cx="9144000"/>
  <p:notesSz cx="6858000" cy="9144000"/>
  <p:embeddedFontLst>
    <p:embeddedFont>
      <p:font typeface="Inter Light"/>
      <p:regular r:id="rId13"/>
      <p:bold r:id="rId14"/>
    </p:embeddedFont>
    <p:embeddedFont>
      <p:font typeface="Inter"/>
      <p:regular r:id="rId15"/>
      <p:bold r:id="rId16"/>
    </p:embeddedFont>
    <p:embeddedFont>
      <p:font typeface="Chakra Petch"/>
      <p:regular r:id="rId17"/>
      <p:bold r:id="rId18"/>
      <p:italic r:id="rId19"/>
      <p:boldItalic r:id="rId20"/>
    </p:embeddedFont>
    <p:embeddedFont>
      <p:font typeface="Chakra Petch Light"/>
      <p:regular r:id="rId21"/>
      <p:bold r:id="rId22"/>
      <p:italic r:id="rId23"/>
      <p:boldItalic r:id="rId24"/>
    </p:embeddedFont>
    <p:embeddedFont>
      <p:font typeface="Inter Medium"/>
      <p:regular r:id="rId25"/>
      <p:bold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7" roundtripDataSignature="AMtx7mjk2LKReQrw3GKhysJGRFf3IuI3/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ChakraPetch-boldItalic.fntdata"/><Relationship Id="rId22" Type="http://schemas.openxmlformats.org/officeDocument/2006/relationships/font" Target="fonts/ChakraPetchLight-bold.fntdata"/><Relationship Id="rId21" Type="http://schemas.openxmlformats.org/officeDocument/2006/relationships/font" Target="fonts/ChakraPetchLight-regular.fntdata"/><Relationship Id="rId24" Type="http://schemas.openxmlformats.org/officeDocument/2006/relationships/font" Target="fonts/ChakraPetchLight-boldItalic.fntdata"/><Relationship Id="rId23" Type="http://schemas.openxmlformats.org/officeDocument/2006/relationships/font" Target="fonts/ChakraPetchLight-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InterMedium-bold.fntdata"/><Relationship Id="rId25" Type="http://schemas.openxmlformats.org/officeDocument/2006/relationships/font" Target="fonts/InterMedium-regular.fntdata"/><Relationship Id="rId27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InterLight-regular.fntdata"/><Relationship Id="rId12" Type="http://schemas.openxmlformats.org/officeDocument/2006/relationships/slide" Target="slides/slide8.xml"/><Relationship Id="rId15" Type="http://schemas.openxmlformats.org/officeDocument/2006/relationships/font" Target="fonts/Inter-regular.fntdata"/><Relationship Id="rId14" Type="http://schemas.openxmlformats.org/officeDocument/2006/relationships/font" Target="fonts/InterLight-bold.fntdata"/><Relationship Id="rId17" Type="http://schemas.openxmlformats.org/officeDocument/2006/relationships/font" Target="fonts/ChakraPetch-regular.fntdata"/><Relationship Id="rId16" Type="http://schemas.openxmlformats.org/officeDocument/2006/relationships/font" Target="fonts/Inter-bold.fntdata"/><Relationship Id="rId19" Type="http://schemas.openxmlformats.org/officeDocument/2006/relationships/font" Target="fonts/ChakraPetch-italic.fntdata"/><Relationship Id="rId18" Type="http://schemas.openxmlformats.org/officeDocument/2006/relationships/font" Target="fonts/ChakraPetch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2eb2743ce12_0_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5" name="Google Shape;195;g2eb2743ce12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2e4b89e5ebd_1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01" name="Google Shape;201;g2e4b89e5ebd_1_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2eb85c19bed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19" name="Google Shape;219;g2eb85c19bed_0_7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2eb85c19bed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38" name="Google Shape;238;g2eb85c19bed_0_6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2eb2743ce12_0_2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7" name="Google Shape;257;g2eb2743ce12_0_2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2eb85c19be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63" name="Google Shape;263;g2eb85c19bed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2eb2743ce12_0_2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80" name="Google Shape;280;g2eb2743ce12_0_20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2eb85c19bed_0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97" name="Google Shape;297;g2eb85c19bed_0_9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Relationship Id="rId3" Type="http://schemas.openxmlformats.org/officeDocument/2006/relationships/image" Target="../media/image5.png"/><Relationship Id="rId4" Type="http://schemas.openxmlformats.org/officeDocument/2006/relationships/image" Target="../media/image1.png"/><Relationship Id="rId5" Type="http://schemas.openxmlformats.org/officeDocument/2006/relationships/image" Target="../media/image13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15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hyperlink" Target="https://www.alura.com.br/" TargetMode="External"/><Relationship Id="rId4" Type="http://schemas.openxmlformats.org/officeDocument/2006/relationships/image" Target="../media/image14.png"/><Relationship Id="rId5" Type="http://schemas.openxmlformats.org/officeDocument/2006/relationships/hyperlink" Target="https://www.alura.com.br/escola-inovacao-gestao" TargetMode="External"/><Relationship Id="rId6" Type="http://schemas.openxmlformats.org/officeDocument/2006/relationships/image" Target="../media/image10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14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Relationship Id="rId3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3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3 - Título Aula [Tema geral]">
  <p:cSld name="TITLE_1">
    <p:bg>
      <p:bgPr>
        <a:solidFill>
          <a:srgbClr val="77A31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33"/>
          <p:cNvPicPr preferRelativeResize="0"/>
          <p:nvPr/>
        </p:nvPicPr>
        <p:blipFill rotWithShape="1">
          <a:blip r:embed="rId2">
            <a:alphaModFix amt="20000"/>
          </a:blip>
          <a:srcRect b="9613" l="0" r="0" t="9603"/>
          <a:stretch/>
        </p:blipFill>
        <p:spPr>
          <a:xfrm>
            <a:off x="477855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33"/>
          <p:cNvSpPr txBox="1"/>
          <p:nvPr>
            <p:ph type="title"/>
          </p:nvPr>
        </p:nvSpPr>
        <p:spPr>
          <a:xfrm>
            <a:off x="360300" y="2247525"/>
            <a:ext cx="5553600" cy="127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Font typeface="Chakra Petch"/>
              <a:buNone/>
              <a:defRPr b="1" sz="3500">
                <a:latin typeface="Chakra Petch"/>
                <a:ea typeface="Chakra Petch"/>
                <a:cs typeface="Chakra Petch"/>
                <a:sym typeface="Chakra Petch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2" name="Google Shape;12;p33"/>
          <p:cNvSpPr txBox="1"/>
          <p:nvPr>
            <p:ph idx="2" type="title"/>
          </p:nvPr>
        </p:nvSpPr>
        <p:spPr>
          <a:xfrm>
            <a:off x="360300" y="1616825"/>
            <a:ext cx="5553600" cy="48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13" name="Google Shape;13;p33"/>
          <p:cNvSpPr/>
          <p:nvPr/>
        </p:nvSpPr>
        <p:spPr>
          <a:xfrm flipH="1" rot="10800000">
            <a:off x="360300" y="186356"/>
            <a:ext cx="6647139" cy="236068"/>
          </a:xfrm>
          <a:custGeom>
            <a:rect b="b" l="l" r="r" t="t"/>
            <a:pathLst>
              <a:path extrusionOk="0" h="6096" w="173736">
                <a:moveTo>
                  <a:pt x="0" y="6096"/>
                </a:moveTo>
                <a:lnTo>
                  <a:pt x="136779" y="6096"/>
                </a:lnTo>
                <a:lnTo>
                  <a:pt x="152019" y="0"/>
                </a:lnTo>
                <a:lnTo>
                  <a:pt x="173736" y="0"/>
                </a:lnTo>
                <a:lnTo>
                  <a:pt x="152019" y="0"/>
                </a:lnTo>
                <a:lnTo>
                  <a:pt x="137160" y="6096"/>
                </a:lnTo>
                <a:close/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" name="Google Shape;14;p33"/>
          <p:cNvSpPr txBox="1"/>
          <p:nvPr/>
        </p:nvSpPr>
        <p:spPr>
          <a:xfrm>
            <a:off x="7285200" y="198600"/>
            <a:ext cx="1534800" cy="3441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" lIns="18000" spcFirstLastPara="1" rIns="18000" wrap="square" tIns="180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0" i="0" lang="pt-BR" sz="500" u="none" cap="none" strike="noStrike">
                <a:solidFill>
                  <a:schemeClr val="lt1"/>
                </a:solidFill>
                <a:latin typeface="Chakra Petch Light"/>
                <a:ea typeface="Chakra Petch Light"/>
                <a:cs typeface="Chakra Petch Light"/>
                <a:sym typeface="Chakra Petch Light"/>
              </a:rPr>
              <a:t>01000101 01110011 01100011 01101111 01101100 01100001 00100000 01100100 01100101 00100000 01000100 01100001 01100100 01101111 01110011 00001010 </a:t>
            </a:r>
            <a:endParaRPr b="0" i="0" sz="600" u="none" cap="none" strike="noStrike">
              <a:solidFill>
                <a:schemeClr val="lt1"/>
              </a:solidFill>
              <a:latin typeface="Chakra Petch Light"/>
              <a:ea typeface="Chakra Petch Light"/>
              <a:cs typeface="Chakra Petch Light"/>
              <a:sym typeface="Chakra Petch Light"/>
            </a:endParaRPr>
          </a:p>
        </p:txBody>
      </p:sp>
      <p:sp>
        <p:nvSpPr>
          <p:cNvPr id="15" name="Google Shape;15;p33"/>
          <p:cNvSpPr/>
          <p:nvPr/>
        </p:nvSpPr>
        <p:spPr>
          <a:xfrm>
            <a:off x="360300" y="4721706"/>
            <a:ext cx="6647139" cy="236068"/>
          </a:xfrm>
          <a:custGeom>
            <a:rect b="b" l="l" r="r" t="t"/>
            <a:pathLst>
              <a:path extrusionOk="0" h="6096" w="173736">
                <a:moveTo>
                  <a:pt x="0" y="6096"/>
                </a:moveTo>
                <a:lnTo>
                  <a:pt x="136779" y="6096"/>
                </a:lnTo>
                <a:lnTo>
                  <a:pt x="152019" y="0"/>
                </a:lnTo>
                <a:lnTo>
                  <a:pt x="173736" y="0"/>
                </a:lnTo>
                <a:lnTo>
                  <a:pt x="152019" y="0"/>
                </a:lnTo>
                <a:lnTo>
                  <a:pt x="137160" y="6096"/>
                </a:lnTo>
                <a:close/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grpSp>
        <p:nvGrpSpPr>
          <p:cNvPr id="16" name="Google Shape;16;p33"/>
          <p:cNvGrpSpPr/>
          <p:nvPr/>
        </p:nvGrpSpPr>
        <p:grpSpPr>
          <a:xfrm>
            <a:off x="7302599" y="4689721"/>
            <a:ext cx="1500002" cy="267301"/>
            <a:chOff x="7319981" y="4721712"/>
            <a:chExt cx="1435546" cy="235300"/>
          </a:xfrm>
        </p:grpSpPr>
        <p:sp>
          <p:nvSpPr>
            <p:cNvPr id="17" name="Google Shape;17;p33"/>
            <p:cNvSpPr/>
            <p:nvPr/>
          </p:nvSpPr>
          <p:spPr>
            <a:xfrm>
              <a:off x="7995261" y="4721712"/>
              <a:ext cx="193135" cy="235300"/>
            </a:xfrm>
            <a:prstGeom prst="parallelogram">
              <a:avLst>
                <a:gd fmla="val 70447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" name="Google Shape;18;p33"/>
            <p:cNvSpPr/>
            <p:nvPr/>
          </p:nvSpPr>
          <p:spPr>
            <a:xfrm>
              <a:off x="7882714" y="4721712"/>
              <a:ext cx="193135" cy="235300"/>
            </a:xfrm>
            <a:prstGeom prst="parallelogram">
              <a:avLst>
                <a:gd fmla="val 70447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Google Shape;19;p33"/>
            <p:cNvSpPr/>
            <p:nvPr/>
          </p:nvSpPr>
          <p:spPr>
            <a:xfrm>
              <a:off x="7770167" y="4721712"/>
              <a:ext cx="193135" cy="235300"/>
            </a:xfrm>
            <a:prstGeom prst="parallelogram">
              <a:avLst>
                <a:gd fmla="val 70447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Google Shape;20;p33"/>
            <p:cNvSpPr/>
            <p:nvPr/>
          </p:nvSpPr>
          <p:spPr>
            <a:xfrm>
              <a:off x="7657621" y="4721712"/>
              <a:ext cx="193135" cy="235300"/>
            </a:xfrm>
            <a:prstGeom prst="parallelogram">
              <a:avLst>
                <a:gd fmla="val 70447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Google Shape;21;p33"/>
            <p:cNvSpPr/>
            <p:nvPr/>
          </p:nvSpPr>
          <p:spPr>
            <a:xfrm>
              <a:off x="7545074" y="4721712"/>
              <a:ext cx="193135" cy="235300"/>
            </a:xfrm>
            <a:prstGeom prst="parallelogram">
              <a:avLst>
                <a:gd fmla="val 70447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Google Shape;22;p33"/>
            <p:cNvSpPr/>
            <p:nvPr/>
          </p:nvSpPr>
          <p:spPr>
            <a:xfrm>
              <a:off x="7432528" y="4721712"/>
              <a:ext cx="193135" cy="235300"/>
            </a:xfrm>
            <a:prstGeom prst="parallelogram">
              <a:avLst>
                <a:gd fmla="val 70447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23;p33"/>
            <p:cNvSpPr/>
            <p:nvPr/>
          </p:nvSpPr>
          <p:spPr>
            <a:xfrm>
              <a:off x="7319981" y="4721712"/>
              <a:ext cx="193135" cy="235300"/>
            </a:xfrm>
            <a:prstGeom prst="parallelogram">
              <a:avLst>
                <a:gd fmla="val 70447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Google Shape;24;p33"/>
            <p:cNvSpPr/>
            <p:nvPr/>
          </p:nvSpPr>
          <p:spPr>
            <a:xfrm>
              <a:off x="8449846" y="4721712"/>
              <a:ext cx="193135" cy="235300"/>
            </a:xfrm>
            <a:prstGeom prst="parallelogram">
              <a:avLst>
                <a:gd fmla="val 70447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Google Shape;25;p33"/>
            <p:cNvSpPr/>
            <p:nvPr/>
          </p:nvSpPr>
          <p:spPr>
            <a:xfrm>
              <a:off x="8337299" y="4721712"/>
              <a:ext cx="193135" cy="235300"/>
            </a:xfrm>
            <a:prstGeom prst="parallelogram">
              <a:avLst>
                <a:gd fmla="val 70447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Google Shape;26;p33"/>
            <p:cNvSpPr/>
            <p:nvPr/>
          </p:nvSpPr>
          <p:spPr>
            <a:xfrm>
              <a:off x="8224753" y="4721712"/>
              <a:ext cx="193135" cy="235300"/>
            </a:xfrm>
            <a:prstGeom prst="parallelogram">
              <a:avLst>
                <a:gd fmla="val 70447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Google Shape;27;p33"/>
            <p:cNvSpPr/>
            <p:nvPr/>
          </p:nvSpPr>
          <p:spPr>
            <a:xfrm>
              <a:off x="8112206" y="4721712"/>
              <a:ext cx="193135" cy="235300"/>
            </a:xfrm>
            <a:prstGeom prst="parallelogram">
              <a:avLst>
                <a:gd fmla="val 70447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Google Shape;28;p33"/>
            <p:cNvSpPr/>
            <p:nvPr/>
          </p:nvSpPr>
          <p:spPr>
            <a:xfrm>
              <a:off x="8562392" y="4721712"/>
              <a:ext cx="193135" cy="235300"/>
            </a:xfrm>
            <a:prstGeom prst="parallelogram">
              <a:avLst>
                <a:gd fmla="val 70447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extLst>
    <p:ext uri="{DCECCB84-F9BA-43D5-87BE-67443E8EF086}">
      <p15:sldGuideLst>
        <p15:guide id="1" pos="4611">
          <p15:clr>
            <a:srgbClr val="00FFFF"/>
          </p15:clr>
        </p15:guide>
        <p15:guide id="2" orient="horz" pos="2172">
          <p15:clr>
            <a:srgbClr val="00FFFF"/>
          </p15:clr>
        </p15:guide>
        <p15:guide id="3" pos="5556">
          <p15:clr>
            <a:srgbClr val="00FFFF"/>
          </p15:clr>
        </p15:guide>
        <p15:guide id="4" orient="horz" pos="3123">
          <p15:clr>
            <a:srgbClr val="00FFFF"/>
          </p15:clr>
        </p15:guide>
        <p15:guide id="5" pos="227">
          <p15:clr>
            <a:srgbClr val="00FFFF"/>
          </p15:clr>
        </p15:guide>
        <p15:guide id="6" orient="horz" pos="113">
          <p15:clr>
            <a:srgbClr val="00FFFF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4 - Subtítulo Aula [Temas Aprofundados]">
  <p:cSld name="1_04 - Subtítulo Aula [Temas Aprofundados]">
    <p:bg>
      <p:bgPr>
        <a:solidFill>
          <a:srgbClr val="01080E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p3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60300" y="180000"/>
            <a:ext cx="2371936" cy="4777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38"/>
          <p:cNvPicPr preferRelativeResize="0"/>
          <p:nvPr/>
        </p:nvPicPr>
        <p:blipFill rotWithShape="1">
          <a:blip r:embed="rId3">
            <a:alphaModFix amt="60000"/>
          </a:blip>
          <a:srcRect b="9613" l="0" r="41553" t="9603"/>
          <a:stretch/>
        </p:blipFill>
        <p:spPr>
          <a:xfrm>
            <a:off x="6707475" y="0"/>
            <a:ext cx="2436527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38"/>
          <p:cNvSpPr/>
          <p:nvPr/>
        </p:nvSpPr>
        <p:spPr>
          <a:xfrm>
            <a:off x="323025" y="882650"/>
            <a:ext cx="111900" cy="483300"/>
          </a:xfrm>
          <a:prstGeom prst="rect">
            <a:avLst/>
          </a:prstGeom>
          <a:solidFill>
            <a:srgbClr val="77A31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0" name="Google Shape;110;p3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23027" y="4672025"/>
            <a:ext cx="285750" cy="285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3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572001" y="1114359"/>
            <a:ext cx="5856650" cy="3396682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38"/>
          <p:cNvSpPr/>
          <p:nvPr>
            <p:ph idx="2" type="pic"/>
          </p:nvPr>
        </p:nvSpPr>
        <p:spPr>
          <a:xfrm>
            <a:off x="5422826" y="1288450"/>
            <a:ext cx="3552573" cy="2755349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pos="4611">
          <p15:clr>
            <a:srgbClr val="E46962"/>
          </p15:clr>
        </p15:guide>
        <p15:guide id="2" orient="horz" pos="2172">
          <p15:clr>
            <a:srgbClr val="E46962"/>
          </p15:clr>
        </p15:guide>
        <p15:guide id="3" pos="5556">
          <p15:clr>
            <a:srgbClr val="E46962"/>
          </p15:clr>
        </p15:guide>
        <p15:guide id="4" orient="horz" pos="3123">
          <p15:clr>
            <a:srgbClr val="E46962"/>
          </p15:clr>
        </p15:guide>
        <p15:guide id="5" pos="227">
          <p15:clr>
            <a:srgbClr val="E46962"/>
          </p15:clr>
        </p15:guide>
        <p15:guide id="6" orient="horz" pos="113">
          <p15:clr>
            <a:srgbClr val="E46962"/>
          </p15:clr>
        </p15:guide>
        <p15:guide id="7" pos="454">
          <p15:clr>
            <a:srgbClr val="E46962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s com descrição 01">
  <p:cSld name="TITLE_AND_BODY_2_1_1_2_2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9"/>
          <p:cNvSpPr/>
          <p:nvPr/>
        </p:nvSpPr>
        <p:spPr>
          <a:xfrm>
            <a:off x="360000" y="840925"/>
            <a:ext cx="1734900" cy="1734900"/>
          </a:xfrm>
          <a:prstGeom prst="snip2DiagRect">
            <a:avLst>
              <a:gd fmla="val 0" name="adj1"/>
              <a:gd fmla="val 16667" name="adj2"/>
            </a:avLst>
          </a:pr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39"/>
          <p:cNvSpPr txBox="1"/>
          <p:nvPr>
            <p:ph type="title"/>
          </p:nvPr>
        </p:nvSpPr>
        <p:spPr>
          <a:xfrm>
            <a:off x="2344534" y="1318450"/>
            <a:ext cx="4644000" cy="77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0" spcFirstLastPara="1" rIns="91425" wrap="square" tIns="90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200"/>
              <a:buFont typeface="Inter"/>
              <a:buNone/>
              <a:defRPr b="0" sz="22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b="0" sz="20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b="0" sz="20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b="0" sz="20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b="0" sz="20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b="0" sz="20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b="0" sz="20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b="0" sz="20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b="0" sz="20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116" name="Google Shape;116;p39"/>
          <p:cNvSpPr/>
          <p:nvPr>
            <p:ph idx="2" type="pic"/>
          </p:nvPr>
        </p:nvSpPr>
        <p:spPr>
          <a:xfrm>
            <a:off x="417231" y="898156"/>
            <a:ext cx="1620300" cy="1620300"/>
          </a:xfrm>
          <a:prstGeom prst="rect">
            <a:avLst/>
          </a:prstGeom>
          <a:noFill/>
          <a:ln>
            <a:noFill/>
          </a:ln>
        </p:spPr>
      </p:sp>
      <p:pic>
        <p:nvPicPr>
          <p:cNvPr id="117" name="Google Shape;117;p39"/>
          <p:cNvPicPr preferRelativeResize="0"/>
          <p:nvPr/>
        </p:nvPicPr>
        <p:blipFill rotWithShape="1">
          <a:blip r:embed="rId2">
            <a:alphaModFix amt="10000"/>
          </a:blip>
          <a:srcRect b="9613" l="0" r="0" t="9603"/>
          <a:stretch/>
        </p:blipFill>
        <p:spPr>
          <a:xfrm>
            <a:off x="477855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39"/>
          <p:cNvSpPr/>
          <p:nvPr/>
        </p:nvSpPr>
        <p:spPr>
          <a:xfrm>
            <a:off x="360000" y="2791475"/>
            <a:ext cx="1734900" cy="1734900"/>
          </a:xfrm>
          <a:prstGeom prst="snip2DiagRect">
            <a:avLst>
              <a:gd fmla="val 0" name="adj1"/>
              <a:gd fmla="val 16667" name="adj2"/>
            </a:avLst>
          </a:pr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39"/>
          <p:cNvSpPr txBox="1"/>
          <p:nvPr>
            <p:ph idx="3" type="title"/>
          </p:nvPr>
        </p:nvSpPr>
        <p:spPr>
          <a:xfrm>
            <a:off x="2344534" y="3269000"/>
            <a:ext cx="4644000" cy="77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0" spcFirstLastPara="1" rIns="91425" wrap="square" tIns="90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200"/>
              <a:buFont typeface="Inter"/>
              <a:buNone/>
              <a:defRPr b="0" sz="22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b="0" sz="20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b="0" sz="20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b="0" sz="20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b="0" sz="20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b="0" sz="20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b="0" sz="20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b="0" sz="20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b="0" sz="20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120" name="Google Shape;120;p39"/>
          <p:cNvSpPr/>
          <p:nvPr>
            <p:ph idx="4" type="pic"/>
          </p:nvPr>
        </p:nvSpPr>
        <p:spPr>
          <a:xfrm>
            <a:off x="417231" y="2848706"/>
            <a:ext cx="1620300" cy="16203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227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123">
          <p15:clr>
            <a:srgbClr val="E46962"/>
          </p15:clr>
        </p15:guide>
        <p15:guide id="4" pos="5578">
          <p15:clr>
            <a:srgbClr val="E46962"/>
          </p15:clr>
        </p15:guide>
        <p15:guide id="5" pos="4611">
          <p15:clr>
            <a:srgbClr val="E46962"/>
          </p15:clr>
        </p15:guide>
        <p15:guide id="6" orient="horz" pos="2172">
          <p15:clr>
            <a:srgbClr val="E46962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s com descrição 01 1">
  <p:cSld name="TITLE_AND_BODY_2_1_1_2_2_1">
    <p:bg>
      <p:bgPr>
        <a:solidFill>
          <a:srgbClr val="F7F7F7">
            <a:alpha val="94117"/>
          </a:srgbClr>
        </a:solidFill>
      </p:bgPr>
    </p:bg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Google Shape;122;p40"/>
          <p:cNvPicPr preferRelativeResize="0"/>
          <p:nvPr/>
        </p:nvPicPr>
        <p:blipFill rotWithShape="1">
          <a:blip r:embed="rId2">
            <a:alphaModFix amt="10000"/>
          </a:blip>
          <a:srcRect b="9613" l="0" r="0" t="9603"/>
          <a:stretch/>
        </p:blipFill>
        <p:spPr>
          <a:xfrm>
            <a:off x="477855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40"/>
          <p:cNvSpPr txBox="1"/>
          <p:nvPr>
            <p:ph type="title"/>
          </p:nvPr>
        </p:nvSpPr>
        <p:spPr>
          <a:xfrm>
            <a:off x="2287309" y="1318450"/>
            <a:ext cx="4644000" cy="77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0" spcFirstLastPara="1" rIns="91425" wrap="square" tIns="90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200"/>
              <a:buFont typeface="Inter Medium"/>
              <a:buNone/>
              <a:defRPr b="0" sz="22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b="0" sz="20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b="0" sz="20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b="0" sz="20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b="0" sz="20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b="0" sz="20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b="0" sz="20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b="0" sz="20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b="0" sz="20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9pPr>
          </a:lstStyle>
          <a:p/>
        </p:txBody>
      </p:sp>
      <p:sp>
        <p:nvSpPr>
          <p:cNvPr id="124" name="Google Shape;124;p40"/>
          <p:cNvSpPr/>
          <p:nvPr>
            <p:ph idx="2" type="pic"/>
          </p:nvPr>
        </p:nvSpPr>
        <p:spPr>
          <a:xfrm>
            <a:off x="360006" y="898156"/>
            <a:ext cx="1620300" cy="1620300"/>
          </a:xfrm>
          <a:prstGeom prst="snip2DiagRect">
            <a:avLst>
              <a:gd fmla="val 0" name="adj1"/>
              <a:gd fmla="val 16667" name="adj2"/>
            </a:avLst>
          </a:pr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5" name="Google Shape;125;p40"/>
          <p:cNvSpPr txBox="1"/>
          <p:nvPr>
            <p:ph idx="3" type="title"/>
          </p:nvPr>
        </p:nvSpPr>
        <p:spPr>
          <a:xfrm>
            <a:off x="2287309" y="3269000"/>
            <a:ext cx="4644000" cy="77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0" spcFirstLastPara="1" rIns="91425" wrap="square" tIns="90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200"/>
              <a:buFont typeface="Inter Medium"/>
              <a:buNone/>
              <a:defRPr b="0" sz="22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b="0" sz="20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b="0" sz="20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b="0" sz="20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b="0" sz="20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b="0" sz="20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b="0" sz="20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b="0" sz="20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b="0" sz="20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9pPr>
          </a:lstStyle>
          <a:p/>
        </p:txBody>
      </p:sp>
      <p:sp>
        <p:nvSpPr>
          <p:cNvPr id="126" name="Google Shape;126;p40"/>
          <p:cNvSpPr/>
          <p:nvPr>
            <p:ph idx="4" type="pic"/>
          </p:nvPr>
        </p:nvSpPr>
        <p:spPr>
          <a:xfrm>
            <a:off x="360006" y="2848706"/>
            <a:ext cx="1620300" cy="1620300"/>
          </a:xfrm>
          <a:prstGeom prst="snip2DiagRect">
            <a:avLst>
              <a:gd fmla="val 0" name="adj1"/>
              <a:gd fmla="val 16667" name="adj2"/>
            </a:avLst>
          </a:pr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  <p:extLst>
    <p:ext uri="{DCECCB84-F9BA-43D5-87BE-67443E8EF086}">
      <p15:sldGuideLst>
        <p15:guide id="1" orient="horz" pos="227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123">
          <p15:clr>
            <a:srgbClr val="E46962"/>
          </p15:clr>
        </p15:guide>
        <p15:guide id="4" pos="5578">
          <p15:clr>
            <a:srgbClr val="E46962"/>
          </p15:clr>
        </p15:guide>
        <p15:guide id="5" pos="4611">
          <p15:clr>
            <a:srgbClr val="E46962"/>
          </p15:clr>
        </p15:guide>
        <p15:guide id="6" pos="454">
          <p15:clr>
            <a:srgbClr val="E46962"/>
          </p15:clr>
        </p15:guide>
        <p15:guide id="7" orient="horz" pos="2172">
          <p15:clr>
            <a:srgbClr val="E46962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 imagens">
  <p:cSld name="TITLE_AND_BODY_2_1_1_1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oogle Shape;128;p41"/>
          <p:cNvPicPr preferRelativeResize="0"/>
          <p:nvPr/>
        </p:nvPicPr>
        <p:blipFill rotWithShape="1">
          <a:blip r:embed="rId2">
            <a:alphaModFix/>
          </a:blip>
          <a:srcRect b="0" l="0" r="18334" t="0"/>
          <a:stretch/>
        </p:blipFill>
        <p:spPr>
          <a:xfrm flipH="1">
            <a:off x="1" y="0"/>
            <a:ext cx="4607424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41"/>
          <p:cNvSpPr/>
          <p:nvPr>
            <p:ph idx="2" type="pic"/>
          </p:nvPr>
        </p:nvSpPr>
        <p:spPr>
          <a:xfrm>
            <a:off x="750763" y="1462050"/>
            <a:ext cx="3105900" cy="3069300"/>
          </a:xfrm>
          <a:prstGeom prst="snip2DiagRect">
            <a:avLst>
              <a:gd fmla="val 0" name="adj1"/>
              <a:gd fmla="val 7890" name="adj2"/>
            </a:avLst>
          </a:pr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0" name="Google Shape;130;p41"/>
          <p:cNvSpPr txBox="1"/>
          <p:nvPr>
            <p:ph type="title"/>
          </p:nvPr>
        </p:nvSpPr>
        <p:spPr>
          <a:xfrm>
            <a:off x="750775" y="612150"/>
            <a:ext cx="3105900" cy="6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None/>
              <a:defRPr b="0" sz="2000">
                <a:solidFill>
                  <a:srgbClr val="01080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None/>
              <a:defRPr b="0" sz="2000">
                <a:solidFill>
                  <a:srgbClr val="01080E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None/>
              <a:defRPr b="0" sz="2000">
                <a:solidFill>
                  <a:srgbClr val="01080E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None/>
              <a:defRPr b="0" sz="2000">
                <a:solidFill>
                  <a:srgbClr val="01080E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None/>
              <a:defRPr b="0" sz="2000">
                <a:solidFill>
                  <a:srgbClr val="01080E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None/>
              <a:defRPr b="0" sz="2000">
                <a:solidFill>
                  <a:srgbClr val="01080E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None/>
              <a:defRPr b="0" sz="2000">
                <a:solidFill>
                  <a:srgbClr val="01080E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None/>
              <a:defRPr b="0" sz="2000">
                <a:solidFill>
                  <a:srgbClr val="01080E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None/>
              <a:defRPr b="0" sz="2000">
                <a:solidFill>
                  <a:srgbClr val="01080E"/>
                </a:solidFill>
              </a:defRPr>
            </a:lvl9pPr>
          </a:lstStyle>
          <a:p/>
        </p:txBody>
      </p:sp>
      <p:sp>
        <p:nvSpPr>
          <p:cNvPr id="131" name="Google Shape;131;p41"/>
          <p:cNvSpPr/>
          <p:nvPr>
            <p:ph idx="3" type="pic"/>
          </p:nvPr>
        </p:nvSpPr>
        <p:spPr>
          <a:xfrm>
            <a:off x="5260638" y="1462050"/>
            <a:ext cx="3105900" cy="3069300"/>
          </a:xfrm>
          <a:prstGeom prst="snip2DiagRect">
            <a:avLst>
              <a:gd fmla="val 0" name="adj1"/>
              <a:gd fmla="val 7890" name="adj2"/>
            </a:avLst>
          </a:pr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2" name="Google Shape;132;p41"/>
          <p:cNvSpPr txBox="1"/>
          <p:nvPr>
            <p:ph idx="4" type="title"/>
          </p:nvPr>
        </p:nvSpPr>
        <p:spPr>
          <a:xfrm>
            <a:off x="5260650" y="612150"/>
            <a:ext cx="3105900" cy="6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None/>
              <a:defRPr b="0" sz="2000">
                <a:solidFill>
                  <a:srgbClr val="DBE96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None/>
              <a:defRPr b="0" sz="2000">
                <a:solidFill>
                  <a:srgbClr val="FFDEC7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None/>
              <a:defRPr b="0" sz="2000">
                <a:solidFill>
                  <a:srgbClr val="FFDEC7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None/>
              <a:defRPr b="0" sz="2000">
                <a:solidFill>
                  <a:srgbClr val="FFDEC7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None/>
              <a:defRPr b="0" sz="2000">
                <a:solidFill>
                  <a:srgbClr val="FFDEC7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None/>
              <a:defRPr b="0" sz="2000">
                <a:solidFill>
                  <a:srgbClr val="FFDEC7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None/>
              <a:defRPr b="0" sz="2000">
                <a:solidFill>
                  <a:srgbClr val="FFDEC7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None/>
              <a:defRPr b="0" sz="2000">
                <a:solidFill>
                  <a:srgbClr val="FFDEC7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None/>
              <a:defRPr b="0" sz="2000">
                <a:solidFill>
                  <a:srgbClr val="FFDEC7"/>
                </a:solidFill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27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123">
          <p15:clr>
            <a:srgbClr val="E46962"/>
          </p15:clr>
        </p15:guide>
        <p15:guide id="4" pos="5578">
          <p15:clr>
            <a:srgbClr val="E46962"/>
          </p15:clr>
        </p15:guide>
        <p15:guide id="5" pos="4611">
          <p15:clr>
            <a:srgbClr val="E46962"/>
          </p15:clr>
        </p15:guide>
        <p15:guide id="6" pos="454">
          <p15:clr>
            <a:srgbClr val="E46962"/>
          </p15:clr>
        </p15:guide>
        <p15:guide id="7" orient="horz" pos="2172">
          <p15:clr>
            <a:srgbClr val="E46962"/>
          </p15:clr>
        </p15:guide>
        <p15:guide id="8" pos="2902">
          <p15:clr>
            <a:srgbClr val="E46962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heia">
  <p:cSld name="TITLE_3">
    <p:bg>
      <p:bgPr>
        <a:solidFill>
          <a:srgbClr val="01080E"/>
        </a:solidFill>
      </p:bgPr>
    </p:bg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42"/>
          <p:cNvSpPr/>
          <p:nvPr>
            <p:ph idx="2" type="pic"/>
          </p:nvPr>
        </p:nvSpPr>
        <p:spPr>
          <a:xfrm>
            <a:off x="260700" y="283650"/>
            <a:ext cx="8622600" cy="4576200"/>
          </a:xfrm>
          <a:prstGeom prst="snip2DiagRect">
            <a:avLst>
              <a:gd fmla="val 0" name="adj1"/>
              <a:gd fmla="val 9774" name="adj2"/>
            </a:avLst>
          </a:pr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</p:sp>
      <p:pic>
        <p:nvPicPr>
          <p:cNvPr id="135" name="Google Shape;135;p42"/>
          <p:cNvPicPr preferRelativeResize="0"/>
          <p:nvPr/>
        </p:nvPicPr>
        <p:blipFill rotWithShape="1">
          <a:blip r:embed="rId2">
            <a:alphaModFix amt="10000"/>
          </a:blip>
          <a:srcRect b="9613" l="0" r="0" t="9603"/>
          <a:stretch/>
        </p:blipFill>
        <p:spPr>
          <a:xfrm>
            <a:off x="477855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4611">
          <p15:clr>
            <a:srgbClr val="E46962"/>
          </p15:clr>
        </p15:guide>
        <p15:guide id="2" orient="horz" pos="2172">
          <p15:clr>
            <a:srgbClr val="E46962"/>
          </p15:clr>
        </p15:guide>
        <p15:guide id="3" pos="5556">
          <p15:clr>
            <a:srgbClr val="E46962"/>
          </p15:clr>
        </p15:guide>
        <p15:guide id="4" orient="horz" pos="3123">
          <p15:clr>
            <a:srgbClr val="E46962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staque">
  <p:cSld name="TITLE_AND_BODY_2_2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45"/>
          <p:cNvSpPr txBox="1"/>
          <p:nvPr>
            <p:ph type="title"/>
          </p:nvPr>
        </p:nvSpPr>
        <p:spPr>
          <a:xfrm>
            <a:off x="900000" y="1221000"/>
            <a:ext cx="5274600" cy="218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138" name="Google Shape;138;p45"/>
          <p:cNvSpPr txBox="1"/>
          <p:nvPr>
            <p:ph idx="2" type="title"/>
          </p:nvPr>
        </p:nvSpPr>
        <p:spPr>
          <a:xfrm>
            <a:off x="900000" y="3403500"/>
            <a:ext cx="5502600" cy="51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pic>
        <p:nvPicPr>
          <p:cNvPr id="139" name="Google Shape;139;p45"/>
          <p:cNvPicPr preferRelativeResize="0"/>
          <p:nvPr/>
        </p:nvPicPr>
        <p:blipFill rotWithShape="1">
          <a:blip r:embed="rId2">
            <a:alphaModFix amt="10000"/>
          </a:blip>
          <a:srcRect b="9613" l="0" r="0" t="9603"/>
          <a:stretch/>
        </p:blipFill>
        <p:spPr>
          <a:xfrm>
            <a:off x="477855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2" y="0"/>
            <a:ext cx="1247775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27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123">
          <p15:clr>
            <a:srgbClr val="E46962"/>
          </p15:clr>
        </p15:guide>
        <p15:guide id="4" pos="5578">
          <p15:clr>
            <a:srgbClr val="E46962"/>
          </p15:clr>
        </p15:guide>
        <p15:guide id="5" pos="4611">
          <p15:clr>
            <a:srgbClr val="E46962"/>
          </p15:clr>
        </p15:guide>
        <p15:guide id="6" pos="567">
          <p15:clr>
            <a:srgbClr val="E46962"/>
          </p15:clr>
        </p15:guide>
        <p15:guide id="7" orient="horz" pos="2172">
          <p15:clr>
            <a:srgbClr val="E46962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itações 01">
  <p:cSld name="TITLE_AND_BODY_2_1_1_2_1_1_1_1">
    <p:bg>
      <p:bgPr>
        <a:solidFill>
          <a:srgbClr val="01080E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Google Shape;142;p4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flipH="1">
            <a:off x="6572249" y="360000"/>
            <a:ext cx="2282565" cy="4597774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46"/>
          <p:cNvSpPr txBox="1"/>
          <p:nvPr>
            <p:ph type="title"/>
          </p:nvPr>
        </p:nvSpPr>
        <p:spPr>
          <a:xfrm>
            <a:off x="720000" y="2167154"/>
            <a:ext cx="3342000" cy="7209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0" spcFirstLastPara="1" rIns="108000" wrap="square" tIns="108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1600"/>
              <a:buFont typeface="Inter"/>
              <a:buNone/>
              <a:defRPr sz="16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1600"/>
              <a:buFont typeface="Inter"/>
              <a:buNone/>
              <a:defRPr sz="16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1600"/>
              <a:buFont typeface="Inter"/>
              <a:buNone/>
              <a:defRPr sz="16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1600"/>
              <a:buFont typeface="Inter"/>
              <a:buNone/>
              <a:defRPr sz="16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1600"/>
              <a:buFont typeface="Inter"/>
              <a:buNone/>
              <a:defRPr sz="16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1600"/>
              <a:buFont typeface="Inter"/>
              <a:buNone/>
              <a:defRPr sz="16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1600"/>
              <a:buFont typeface="Inter"/>
              <a:buNone/>
              <a:defRPr sz="16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1600"/>
              <a:buFont typeface="Inter"/>
              <a:buNone/>
              <a:defRPr sz="16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1600"/>
              <a:buFont typeface="Inter"/>
              <a:buNone/>
              <a:defRPr sz="16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144" name="Google Shape;144;p46"/>
          <p:cNvSpPr txBox="1"/>
          <p:nvPr>
            <p:ph idx="2" type="title"/>
          </p:nvPr>
        </p:nvSpPr>
        <p:spPr>
          <a:xfrm>
            <a:off x="720113" y="1180463"/>
            <a:ext cx="3342000" cy="88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Inter Light"/>
              <a:buNone/>
              <a:defRPr b="0" sz="2000"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Inter Light"/>
              <a:buNone/>
              <a:defRPr b="0" sz="2000"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Inter Light"/>
              <a:buNone/>
              <a:defRPr b="0" sz="2000"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Inter Light"/>
              <a:buNone/>
              <a:defRPr b="0" sz="2000"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Inter Light"/>
              <a:buNone/>
              <a:defRPr b="0" sz="2000"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Inter Light"/>
              <a:buNone/>
              <a:defRPr b="0" sz="2000"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Inter Light"/>
              <a:buNone/>
              <a:defRPr b="0" sz="2000"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Inter Light"/>
              <a:buNone/>
              <a:defRPr b="0" sz="2000"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Inter Light"/>
              <a:buNone/>
              <a:defRPr b="0" sz="2000"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145" name="Google Shape;145;p46"/>
          <p:cNvSpPr/>
          <p:nvPr>
            <p:ph idx="3" type="pic"/>
          </p:nvPr>
        </p:nvSpPr>
        <p:spPr>
          <a:xfrm>
            <a:off x="6034450" y="588600"/>
            <a:ext cx="2592000" cy="2592000"/>
          </a:xfrm>
          <a:prstGeom prst="snip2DiagRect">
            <a:avLst>
              <a:gd fmla="val 19543" name="adj1"/>
              <a:gd fmla="val 0" name="adj2"/>
            </a:avLst>
          </a:prstGeom>
          <a:noFill/>
          <a:ln>
            <a:noFill/>
          </a:ln>
        </p:spPr>
      </p:sp>
      <p:sp>
        <p:nvSpPr>
          <p:cNvPr id="146" name="Google Shape;146;p46"/>
          <p:cNvSpPr txBox="1"/>
          <p:nvPr/>
        </p:nvSpPr>
        <p:spPr>
          <a:xfrm>
            <a:off x="360000" y="360000"/>
            <a:ext cx="472500" cy="7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r>
              <a:rPr b="1" i="0" lang="pt-BR" sz="8000" u="none" cap="none" strike="noStrike">
                <a:solidFill>
                  <a:srgbClr val="77A316"/>
                </a:solidFill>
                <a:latin typeface="Chakra Petch"/>
                <a:ea typeface="Chakra Petch"/>
                <a:cs typeface="Chakra Petch"/>
                <a:sym typeface="Chakra Petch"/>
              </a:rPr>
              <a:t>“</a:t>
            </a:r>
            <a:endParaRPr b="1" i="0" sz="8000" u="none" cap="none" strike="noStrike">
              <a:solidFill>
                <a:srgbClr val="77A316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147" name="Google Shape;147;p46"/>
          <p:cNvSpPr txBox="1"/>
          <p:nvPr/>
        </p:nvSpPr>
        <p:spPr>
          <a:xfrm>
            <a:off x="360000" y="4690475"/>
            <a:ext cx="1823400" cy="2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" lIns="18000" spcFirstLastPara="1" rIns="18000" wrap="square" tIns="180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0" i="0" lang="pt-BR" sz="500" u="none" cap="none" strike="noStrike">
                <a:solidFill>
                  <a:srgbClr val="77A316"/>
                </a:solidFill>
                <a:latin typeface="Chakra Petch Light"/>
                <a:ea typeface="Chakra Petch Light"/>
                <a:cs typeface="Chakra Petch Light"/>
                <a:sym typeface="Chakra Petch Light"/>
              </a:rPr>
              <a:t>01000101 01110011 01100011 01101111 01101100 01100001 00100000 01100100 01100101 00100000 01000100 01100001 01100100 01101111 01110011 00001010 </a:t>
            </a:r>
            <a:endParaRPr b="0" i="0" sz="600" u="none" cap="none" strike="noStrike">
              <a:solidFill>
                <a:srgbClr val="77A316"/>
              </a:solidFill>
              <a:latin typeface="Chakra Petch Light"/>
              <a:ea typeface="Chakra Petch Light"/>
              <a:cs typeface="Chakra Petch Light"/>
              <a:sym typeface="Chakra Petch Ligh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27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123">
          <p15:clr>
            <a:srgbClr val="E46962"/>
          </p15:clr>
        </p15:guide>
        <p15:guide id="4" pos="5578">
          <p15:clr>
            <a:srgbClr val="E46962"/>
          </p15:clr>
        </p15:guide>
        <p15:guide id="5" pos="4611">
          <p15:clr>
            <a:srgbClr val="E46962"/>
          </p15:clr>
        </p15:guide>
        <p15:guide id="6" pos="454">
          <p15:clr>
            <a:srgbClr val="E46962"/>
          </p15:clr>
        </p15:guide>
        <p15:guide id="7" orient="horz" pos="2172">
          <p15:clr>
            <a:srgbClr val="E46962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itações 02">
  <p:cSld name="TITLE_AND_BODY_2_1_1_2_1_1">
    <p:bg>
      <p:bgPr>
        <a:solidFill>
          <a:srgbClr val="F7F7F7"/>
        </a:solidFill>
      </p:bgPr>
    </p:bg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47"/>
          <p:cNvSpPr txBox="1"/>
          <p:nvPr/>
        </p:nvSpPr>
        <p:spPr>
          <a:xfrm>
            <a:off x="148514" y="-1013388"/>
            <a:ext cx="2211300" cy="615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0"/>
              <a:buFont typeface="Arial"/>
              <a:buNone/>
            </a:pPr>
            <a:r>
              <a:rPr b="1" i="0" lang="pt-BR" sz="40000" u="none" cap="none" strike="noStrike">
                <a:solidFill>
                  <a:srgbClr val="DBE96D"/>
                </a:solidFill>
                <a:latin typeface="Chakra Petch"/>
                <a:ea typeface="Chakra Petch"/>
                <a:cs typeface="Chakra Petch"/>
                <a:sym typeface="Chakra Petch"/>
              </a:rPr>
              <a:t>“</a:t>
            </a:r>
            <a:endParaRPr b="1" i="0" sz="40000" u="none" cap="none" strike="noStrike">
              <a:solidFill>
                <a:srgbClr val="DBE96D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150" name="Google Shape;150;p47"/>
          <p:cNvSpPr txBox="1"/>
          <p:nvPr>
            <p:ph type="title"/>
          </p:nvPr>
        </p:nvSpPr>
        <p:spPr>
          <a:xfrm>
            <a:off x="3012475" y="2668675"/>
            <a:ext cx="3342000" cy="6933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0" spcFirstLastPara="1" rIns="108000" wrap="square" tIns="108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1600"/>
              <a:buFont typeface="Inter"/>
              <a:buNone/>
              <a:defRPr sz="1600">
                <a:solidFill>
                  <a:srgbClr val="01080E"/>
                </a:solidFill>
                <a:latin typeface="Inter"/>
                <a:ea typeface="Inter"/>
                <a:cs typeface="Inter"/>
                <a:sym typeface="Inte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1600"/>
              <a:buFont typeface="Inter"/>
              <a:buNone/>
              <a:defRPr sz="1600">
                <a:solidFill>
                  <a:srgbClr val="01080E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1600"/>
              <a:buFont typeface="Inter"/>
              <a:buNone/>
              <a:defRPr sz="1600">
                <a:solidFill>
                  <a:srgbClr val="01080E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1600"/>
              <a:buFont typeface="Inter"/>
              <a:buNone/>
              <a:defRPr sz="1600">
                <a:solidFill>
                  <a:srgbClr val="01080E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1600"/>
              <a:buFont typeface="Inter"/>
              <a:buNone/>
              <a:defRPr sz="1600">
                <a:solidFill>
                  <a:srgbClr val="01080E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1600"/>
              <a:buFont typeface="Inter"/>
              <a:buNone/>
              <a:defRPr sz="1600">
                <a:solidFill>
                  <a:srgbClr val="01080E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1600"/>
              <a:buFont typeface="Inter"/>
              <a:buNone/>
              <a:defRPr sz="1600">
                <a:solidFill>
                  <a:srgbClr val="01080E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1600"/>
              <a:buFont typeface="Inter"/>
              <a:buNone/>
              <a:defRPr sz="1600">
                <a:solidFill>
                  <a:srgbClr val="01080E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1600"/>
              <a:buFont typeface="Inter"/>
              <a:buNone/>
              <a:defRPr sz="1600">
                <a:solidFill>
                  <a:srgbClr val="01080E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151" name="Google Shape;151;p47"/>
          <p:cNvSpPr txBox="1"/>
          <p:nvPr>
            <p:ph idx="2" type="title"/>
          </p:nvPr>
        </p:nvSpPr>
        <p:spPr>
          <a:xfrm>
            <a:off x="3012588" y="1781525"/>
            <a:ext cx="3342000" cy="88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152" name="Google Shape;152;p47"/>
          <p:cNvSpPr/>
          <p:nvPr>
            <p:ph idx="3" type="pic"/>
          </p:nvPr>
        </p:nvSpPr>
        <p:spPr>
          <a:xfrm>
            <a:off x="720150" y="1534350"/>
            <a:ext cx="2074800" cy="2074800"/>
          </a:xfrm>
          <a:prstGeom prst="snip2DiagRect">
            <a:avLst>
              <a:gd fmla="val 0" name="adj1"/>
              <a:gd fmla="val 16667" name="adj2"/>
            </a:avLst>
          </a:prstGeom>
          <a:noFill/>
          <a:ln>
            <a:noFill/>
          </a:ln>
        </p:spPr>
      </p:sp>
      <p:pic>
        <p:nvPicPr>
          <p:cNvPr id="153" name="Google Shape;153;p4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flipH="1">
            <a:off x="6572249" y="360000"/>
            <a:ext cx="2282565" cy="4597774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47"/>
          <p:cNvSpPr txBox="1"/>
          <p:nvPr/>
        </p:nvSpPr>
        <p:spPr>
          <a:xfrm>
            <a:off x="360000" y="4690475"/>
            <a:ext cx="1823400" cy="2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" lIns="18000" spcFirstLastPara="1" rIns="18000" wrap="square" tIns="180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0" i="0" lang="pt-BR" sz="500" u="none" cap="none" strike="noStrike">
                <a:solidFill>
                  <a:srgbClr val="77A316"/>
                </a:solidFill>
                <a:latin typeface="Chakra Petch Light"/>
                <a:ea typeface="Chakra Petch Light"/>
                <a:cs typeface="Chakra Petch Light"/>
                <a:sym typeface="Chakra Petch Light"/>
              </a:rPr>
              <a:t>01000101 01110011 01100011 01101111 01101100 01100001 00100000 01100100 01100101 00100000 01000100 01100001 01100100 01101111 01110011 00001010 </a:t>
            </a:r>
            <a:endParaRPr b="0" i="0" sz="600" u="none" cap="none" strike="noStrike">
              <a:solidFill>
                <a:srgbClr val="77A316"/>
              </a:solidFill>
              <a:latin typeface="Chakra Petch Light"/>
              <a:ea typeface="Chakra Petch Light"/>
              <a:cs typeface="Chakra Petch Light"/>
              <a:sym typeface="Chakra Petch Ligh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27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123">
          <p15:clr>
            <a:srgbClr val="E46962"/>
          </p15:clr>
        </p15:guide>
        <p15:guide id="4" pos="5578">
          <p15:clr>
            <a:srgbClr val="E46962"/>
          </p15:clr>
        </p15:guide>
        <p15:guide id="5" pos="4611">
          <p15:clr>
            <a:srgbClr val="E46962"/>
          </p15:clr>
        </p15:guide>
        <p15:guide id="6" pos="454">
          <p15:clr>
            <a:srgbClr val="E46962"/>
          </p15:clr>
        </p15:guide>
        <p15:guide id="7" orient="horz" pos="2172">
          <p15:clr>
            <a:srgbClr val="E46962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Imagens ">
  <p:cSld name="TITLE_3_1">
    <p:bg>
      <p:bgPr>
        <a:solidFill>
          <a:srgbClr val="01080E"/>
        </a:solidFill>
      </p:bgPr>
    </p:bg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56;p48"/>
          <p:cNvPicPr preferRelativeResize="0"/>
          <p:nvPr/>
        </p:nvPicPr>
        <p:blipFill rotWithShape="1">
          <a:blip r:embed="rId2">
            <a:alphaModFix amt="10000"/>
          </a:blip>
          <a:srcRect b="9613" l="0" r="0" t="9603"/>
          <a:stretch/>
        </p:blipFill>
        <p:spPr>
          <a:xfrm>
            <a:off x="477855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48"/>
          <p:cNvSpPr/>
          <p:nvPr>
            <p:ph idx="2" type="pic"/>
          </p:nvPr>
        </p:nvSpPr>
        <p:spPr>
          <a:xfrm>
            <a:off x="248125" y="360000"/>
            <a:ext cx="2804100" cy="4423500"/>
          </a:xfrm>
          <a:prstGeom prst="snip2DiagRect">
            <a:avLst>
              <a:gd fmla="val 15252" name="adj1"/>
              <a:gd fmla="val 0" name="adj2"/>
            </a:avLst>
          </a:pr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8" name="Google Shape;158;p48"/>
          <p:cNvSpPr/>
          <p:nvPr>
            <p:ph idx="3" type="pic"/>
          </p:nvPr>
        </p:nvSpPr>
        <p:spPr>
          <a:xfrm>
            <a:off x="3132076" y="360000"/>
            <a:ext cx="2804100" cy="4423500"/>
          </a:xfrm>
          <a:prstGeom prst="snip2SameRect">
            <a:avLst>
              <a:gd fmla="val 0" name="adj1"/>
              <a:gd fmla="val 16391" name="adj2"/>
            </a:avLst>
          </a:pr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9" name="Google Shape;159;p48"/>
          <p:cNvSpPr/>
          <p:nvPr>
            <p:ph idx="4" type="pic"/>
          </p:nvPr>
        </p:nvSpPr>
        <p:spPr>
          <a:xfrm>
            <a:off x="6016027" y="360000"/>
            <a:ext cx="2804100" cy="4423500"/>
          </a:xfrm>
          <a:prstGeom prst="snip2DiagRect">
            <a:avLst>
              <a:gd fmla="val 0" name="adj1"/>
              <a:gd fmla="val 16667" name="adj2"/>
            </a:avLst>
          </a:pr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  <p:extLst>
    <p:ext uri="{DCECCB84-F9BA-43D5-87BE-67443E8EF086}">
      <p15:sldGuideLst>
        <p15:guide id="1" pos="4611">
          <p15:clr>
            <a:srgbClr val="E46962"/>
          </p15:clr>
        </p15:guide>
        <p15:guide id="2" orient="horz" pos="2172">
          <p15:clr>
            <a:srgbClr val="E46962"/>
          </p15:clr>
        </p15:guide>
        <p15:guide id="3" pos="5556">
          <p15:clr>
            <a:srgbClr val="E46962"/>
          </p15:clr>
        </p15:guide>
        <p15:guide id="4" orient="horz" pos="3123">
          <p15:clr>
            <a:srgbClr val="E46962"/>
          </p15:clr>
        </p15:guide>
        <p15:guide id="5" pos="156">
          <p15:clr>
            <a:srgbClr val="E46962"/>
          </p15:clr>
        </p15:guide>
        <p15:guide id="6" orient="horz" pos="117">
          <p15:clr>
            <a:srgbClr val="E46962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Persona 01">
  <p:cSld name="TITLE_AND_BODY_2_1_1_2"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49"/>
          <p:cNvPicPr preferRelativeResize="0"/>
          <p:nvPr/>
        </p:nvPicPr>
        <p:blipFill rotWithShape="1">
          <a:blip r:embed="rId2">
            <a:alphaModFix amt="10000"/>
          </a:blip>
          <a:srcRect b="11425" l="0" r="0" t="11424"/>
          <a:stretch/>
        </p:blipFill>
        <p:spPr>
          <a:xfrm>
            <a:off x="4778550" y="0"/>
            <a:ext cx="4365451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49"/>
          <p:cNvSpPr/>
          <p:nvPr/>
        </p:nvSpPr>
        <p:spPr>
          <a:xfrm>
            <a:off x="265475" y="1306800"/>
            <a:ext cx="2529900" cy="2529900"/>
          </a:xfrm>
          <a:prstGeom prst="snip2DiagRect">
            <a:avLst>
              <a:gd fmla="val 0" name="adj1"/>
              <a:gd fmla="val 16667" name="adj2"/>
            </a:avLst>
          </a:pr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49"/>
          <p:cNvSpPr txBox="1"/>
          <p:nvPr>
            <p:ph type="title"/>
          </p:nvPr>
        </p:nvSpPr>
        <p:spPr>
          <a:xfrm>
            <a:off x="3043875" y="1672350"/>
            <a:ext cx="4644000" cy="101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64" name="Google Shape;164;p49"/>
          <p:cNvSpPr txBox="1"/>
          <p:nvPr>
            <p:ph idx="2" type="title"/>
          </p:nvPr>
        </p:nvSpPr>
        <p:spPr>
          <a:xfrm>
            <a:off x="3044059" y="2691450"/>
            <a:ext cx="4644000" cy="77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0" spcFirstLastPara="1" rIns="91425" wrap="square" tIns="90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165" name="Google Shape;165;p49"/>
          <p:cNvSpPr/>
          <p:nvPr>
            <p:ph idx="3" type="pic"/>
          </p:nvPr>
        </p:nvSpPr>
        <p:spPr>
          <a:xfrm>
            <a:off x="348938" y="1390263"/>
            <a:ext cx="2363100" cy="2363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227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123">
          <p15:clr>
            <a:srgbClr val="E46962"/>
          </p15:clr>
        </p15:guide>
        <p15:guide id="4" pos="5578">
          <p15:clr>
            <a:srgbClr val="E46962"/>
          </p15:clr>
        </p15:guide>
        <p15:guide id="5" pos="4611">
          <p15:clr>
            <a:srgbClr val="E46962"/>
          </p15:clr>
        </p15:guide>
        <p15:guide id="6" pos="454">
          <p15:clr>
            <a:srgbClr val="E46962"/>
          </p15:clr>
        </p15:guide>
        <p15:guide id="7" orient="horz" pos="2172">
          <p15:clr>
            <a:srgbClr val="E46962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 AA" type="title">
  <p:cSld name="TITLE">
    <p:bg>
      <p:bgPr>
        <a:solidFill>
          <a:srgbClr val="01080E"/>
        </a:solidFill>
      </p:bgPr>
    </p:bg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oogle Shape;30;p43"/>
          <p:cNvPicPr preferRelativeResize="0"/>
          <p:nvPr/>
        </p:nvPicPr>
        <p:blipFill rotWithShape="1">
          <a:blip r:embed="rId2">
            <a:alphaModFix amt="10000"/>
          </a:blip>
          <a:srcRect b="9613" l="0" r="0" t="9603"/>
          <a:stretch/>
        </p:blipFill>
        <p:spPr>
          <a:xfrm>
            <a:off x="477855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4611">
          <p15:clr>
            <a:srgbClr val="E46962"/>
          </p15:clr>
        </p15:guide>
        <p15:guide id="2" orient="horz" pos="2172">
          <p15:clr>
            <a:srgbClr val="E46962"/>
          </p15:clr>
        </p15:guide>
        <p15:guide id="3" pos="5556">
          <p15:clr>
            <a:srgbClr val="E46962"/>
          </p15:clr>
        </p15:guide>
        <p15:guide id="4" orient="horz" pos="3123">
          <p15:clr>
            <a:srgbClr val="E46962"/>
          </p15:clr>
        </p15:guide>
        <p15:guide id="5" pos="227">
          <p15:clr>
            <a:srgbClr val="E46962"/>
          </p15:clr>
        </p15:guide>
        <p15:guide id="6" orient="horz" pos="113">
          <p15:clr>
            <a:srgbClr val="E46962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Persona 02">
  <p:cSld name="TITLE_AND_BODY_2_1_1_2_1">
    <p:bg>
      <p:bgPr>
        <a:solidFill>
          <a:srgbClr val="F7F7F7"/>
        </a:solidFill>
      </p:bgPr>
    </p:bg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Google Shape;167;p50"/>
          <p:cNvPicPr preferRelativeResize="0"/>
          <p:nvPr/>
        </p:nvPicPr>
        <p:blipFill rotWithShape="1">
          <a:blip r:embed="rId2">
            <a:alphaModFix amt="10000"/>
          </a:blip>
          <a:srcRect b="11433" l="0" r="0" t="11417"/>
          <a:stretch/>
        </p:blipFill>
        <p:spPr>
          <a:xfrm>
            <a:off x="4778550" y="0"/>
            <a:ext cx="4365451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50"/>
          <p:cNvSpPr/>
          <p:nvPr/>
        </p:nvSpPr>
        <p:spPr>
          <a:xfrm>
            <a:off x="265475" y="1306800"/>
            <a:ext cx="2529900" cy="2529900"/>
          </a:xfrm>
          <a:prstGeom prst="snip2DiagRect">
            <a:avLst>
              <a:gd fmla="val 0" name="adj1"/>
              <a:gd fmla="val 16667" name="adj2"/>
            </a:avLst>
          </a:pr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50"/>
          <p:cNvSpPr txBox="1"/>
          <p:nvPr>
            <p:ph type="title"/>
          </p:nvPr>
        </p:nvSpPr>
        <p:spPr>
          <a:xfrm>
            <a:off x="3043875" y="1672350"/>
            <a:ext cx="4644000" cy="101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000"/>
              <a:buNone/>
              <a:defRPr sz="3000">
                <a:solidFill>
                  <a:srgbClr val="01080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000"/>
              <a:buNone/>
              <a:defRPr sz="3000">
                <a:solidFill>
                  <a:srgbClr val="01080E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000"/>
              <a:buNone/>
              <a:defRPr sz="3000">
                <a:solidFill>
                  <a:srgbClr val="01080E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000"/>
              <a:buNone/>
              <a:defRPr sz="3000">
                <a:solidFill>
                  <a:srgbClr val="01080E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000"/>
              <a:buNone/>
              <a:defRPr sz="3000">
                <a:solidFill>
                  <a:srgbClr val="01080E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000"/>
              <a:buNone/>
              <a:defRPr sz="3000">
                <a:solidFill>
                  <a:srgbClr val="01080E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000"/>
              <a:buNone/>
              <a:defRPr sz="3000">
                <a:solidFill>
                  <a:srgbClr val="01080E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000"/>
              <a:buNone/>
              <a:defRPr sz="3000">
                <a:solidFill>
                  <a:srgbClr val="01080E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000"/>
              <a:buNone/>
              <a:defRPr sz="3000">
                <a:solidFill>
                  <a:srgbClr val="01080E"/>
                </a:solidFill>
              </a:defRPr>
            </a:lvl9pPr>
          </a:lstStyle>
          <a:p/>
        </p:txBody>
      </p:sp>
      <p:sp>
        <p:nvSpPr>
          <p:cNvPr id="170" name="Google Shape;170;p50"/>
          <p:cNvSpPr txBox="1"/>
          <p:nvPr>
            <p:ph idx="2" type="title"/>
          </p:nvPr>
        </p:nvSpPr>
        <p:spPr>
          <a:xfrm>
            <a:off x="3044059" y="2691450"/>
            <a:ext cx="4644000" cy="77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0" spcFirstLastPara="1" rIns="91425" wrap="square" tIns="90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171" name="Google Shape;171;p50"/>
          <p:cNvSpPr/>
          <p:nvPr>
            <p:ph idx="3" type="pic"/>
          </p:nvPr>
        </p:nvSpPr>
        <p:spPr>
          <a:xfrm>
            <a:off x="348938" y="1390263"/>
            <a:ext cx="2363100" cy="2363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227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123">
          <p15:clr>
            <a:srgbClr val="E46962"/>
          </p15:clr>
        </p15:guide>
        <p15:guide id="4" pos="5578">
          <p15:clr>
            <a:srgbClr val="E46962"/>
          </p15:clr>
        </p15:guide>
        <p15:guide id="5" pos="4611">
          <p15:clr>
            <a:srgbClr val="E46962"/>
          </p15:clr>
        </p15:guide>
        <p15:guide id="6" pos="454">
          <p15:clr>
            <a:srgbClr val="E46962"/>
          </p15:clr>
        </p15:guide>
        <p15:guide id="7" orient="horz" pos="2172">
          <p15:clr>
            <a:srgbClr val="E46962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radecimentos 1">
  <p:cSld name="TITLE_AND_BODY_2_2_1"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Google Shape;173;p51"/>
          <p:cNvPicPr preferRelativeResize="0"/>
          <p:nvPr/>
        </p:nvPicPr>
        <p:blipFill rotWithShape="1">
          <a:blip r:embed="rId2">
            <a:alphaModFix amt="10000"/>
          </a:blip>
          <a:srcRect b="10777" l="14213" r="14220" t="0"/>
          <a:stretch/>
        </p:blipFill>
        <p:spPr>
          <a:xfrm>
            <a:off x="0" y="0"/>
            <a:ext cx="9144003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51"/>
          <p:cNvSpPr/>
          <p:nvPr/>
        </p:nvSpPr>
        <p:spPr>
          <a:xfrm>
            <a:off x="3104525" y="4212000"/>
            <a:ext cx="2934900" cy="571500"/>
          </a:xfrm>
          <a:prstGeom prst="snip2DiagRect">
            <a:avLst>
              <a:gd fmla="val 0" name="adj1"/>
              <a:gd fmla="val 14125" name="adj2"/>
            </a:avLst>
          </a:pr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51"/>
          <p:cNvSpPr txBox="1"/>
          <p:nvPr>
            <p:ph type="title"/>
          </p:nvPr>
        </p:nvSpPr>
        <p:spPr>
          <a:xfrm>
            <a:off x="1739100" y="720000"/>
            <a:ext cx="5665800" cy="111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176" name="Google Shape;176;p51"/>
          <p:cNvSpPr txBox="1"/>
          <p:nvPr>
            <p:ph idx="2" type="title"/>
          </p:nvPr>
        </p:nvSpPr>
        <p:spPr>
          <a:xfrm>
            <a:off x="1739100" y="1993950"/>
            <a:ext cx="5665800" cy="51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pic>
        <p:nvPicPr>
          <p:cNvPr id="177" name="Google Shape;177;p51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07013" y="4326827"/>
            <a:ext cx="573141" cy="2673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8" name="Google Shape;178;p51"/>
          <p:cNvCxnSpPr/>
          <p:nvPr/>
        </p:nvCxnSpPr>
        <p:spPr>
          <a:xfrm>
            <a:off x="4032538" y="4286575"/>
            <a:ext cx="0" cy="397500"/>
          </a:xfrm>
          <a:prstGeom prst="straightConnector1">
            <a:avLst/>
          </a:prstGeom>
          <a:noFill/>
          <a:ln cap="flat" cmpd="sng" w="9525">
            <a:solidFill>
              <a:srgbClr val="F7F7F7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9" name="Google Shape;179;p51">
            <a:hlinkClick r:id="rId5"/>
          </p:cNvPr>
          <p:cNvSpPr txBox="1"/>
          <p:nvPr/>
        </p:nvSpPr>
        <p:spPr>
          <a:xfrm>
            <a:off x="4472576" y="4405350"/>
            <a:ext cx="15669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pt-BR" sz="12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Escola</a:t>
            </a:r>
            <a:r>
              <a:rPr b="0" i="0" lang="pt-BR" sz="12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 Data Science</a:t>
            </a:r>
            <a:endParaRPr b="0" i="0" sz="1200" u="none" cap="none" strike="noStrike">
              <a:solidFill>
                <a:schemeClr val="lt1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  <p:pic>
        <p:nvPicPr>
          <p:cNvPr id="180" name="Google Shape;180;p5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113359" y="4351675"/>
            <a:ext cx="278401" cy="267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454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013">
          <p15:clr>
            <a:srgbClr val="E46962"/>
          </p15:clr>
        </p15:guide>
        <p15:guide id="4" pos="5533">
          <p15:clr>
            <a:srgbClr val="E46962"/>
          </p15:clr>
        </p15:guide>
        <p15:guide id="5" orient="horz" pos="227">
          <p15:clr>
            <a:srgbClr val="E46962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rcador de Vídeo">
  <p:cSld name="TITLE_5">
    <p:bg>
      <p:bgPr>
        <a:solidFill>
          <a:srgbClr val="01080E"/>
        </a:solidFill>
      </p:bgPr>
    </p:bg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Google Shape;182;p44"/>
          <p:cNvPicPr preferRelativeResize="0"/>
          <p:nvPr/>
        </p:nvPicPr>
        <p:blipFill rotWithShape="1">
          <a:blip r:embed="rId2">
            <a:alphaModFix amt="10000"/>
          </a:blip>
          <a:srcRect b="10777" l="14213" r="14220" t="0"/>
          <a:stretch/>
        </p:blipFill>
        <p:spPr>
          <a:xfrm>
            <a:off x="0" y="0"/>
            <a:ext cx="9144003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44"/>
          <p:cNvSpPr/>
          <p:nvPr/>
        </p:nvSpPr>
        <p:spPr>
          <a:xfrm>
            <a:off x="350350" y="350350"/>
            <a:ext cx="8473950" cy="4434050"/>
          </a:xfrm>
          <a:custGeom>
            <a:rect b="b" l="l" r="r" t="t"/>
            <a:pathLst>
              <a:path extrusionOk="0" h="177362" w="338958">
                <a:moveTo>
                  <a:pt x="895" y="398"/>
                </a:moveTo>
                <a:lnTo>
                  <a:pt x="0" y="165538"/>
                </a:lnTo>
                <a:lnTo>
                  <a:pt x="12262" y="176924"/>
                </a:lnTo>
                <a:lnTo>
                  <a:pt x="127000" y="177362"/>
                </a:lnTo>
                <a:lnTo>
                  <a:pt x="137072" y="169917"/>
                </a:lnTo>
                <a:lnTo>
                  <a:pt x="282027" y="169917"/>
                </a:lnTo>
                <a:lnTo>
                  <a:pt x="290786" y="177362"/>
                </a:lnTo>
                <a:lnTo>
                  <a:pt x="338958" y="177362"/>
                </a:lnTo>
                <a:lnTo>
                  <a:pt x="338958" y="12262"/>
                </a:lnTo>
                <a:lnTo>
                  <a:pt x="328010" y="0"/>
                </a:lnTo>
                <a:lnTo>
                  <a:pt x="190500" y="0"/>
                </a:lnTo>
                <a:lnTo>
                  <a:pt x="183029" y="5615"/>
                </a:lnTo>
                <a:lnTo>
                  <a:pt x="48610" y="6131"/>
                </a:lnTo>
                <a:lnTo>
                  <a:pt x="41498" y="196"/>
                </a:lnTo>
                <a:close/>
              </a:path>
            </a:pathLst>
          </a:custGeom>
          <a:solidFill>
            <a:srgbClr val="01080E"/>
          </a:solidFill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4" name="Google Shape;184;p44"/>
          <p:cNvSpPr/>
          <p:nvPr/>
        </p:nvSpPr>
        <p:spPr>
          <a:xfrm rot="5400000">
            <a:off x="4385650" y="2280538"/>
            <a:ext cx="660900" cy="571500"/>
          </a:xfrm>
          <a:prstGeom prst="triangle">
            <a:avLst>
              <a:gd fmla="val 50000" name="adj"/>
            </a:avLst>
          </a:prstGeom>
          <a:solidFill>
            <a:srgbClr val="77A31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5556">
          <p15:clr>
            <a:srgbClr val="E46962"/>
          </p15:clr>
        </p15:guide>
        <p15:guide id="2" orient="horz" pos="3013">
          <p15:clr>
            <a:srgbClr val="E46962"/>
          </p15:clr>
        </p15:guide>
        <p15:guide id="3" pos="227">
          <p15:clr>
            <a:srgbClr val="E46962"/>
          </p15:clr>
        </p15:guide>
        <p15:guide id="4" orient="horz" pos="227">
          <p15:clr>
            <a:srgbClr val="E46962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 BB">
  <p:cSld name="TITLE_4">
    <p:bg>
      <p:bgPr>
        <a:solidFill>
          <a:srgbClr val="F7F7F7">
            <a:alpha val="94117"/>
          </a:srgbClr>
        </a:solidFill>
      </p:bgPr>
    </p:bg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52"/>
          <p:cNvPicPr preferRelativeResize="0"/>
          <p:nvPr/>
        </p:nvPicPr>
        <p:blipFill rotWithShape="1">
          <a:blip r:embed="rId2">
            <a:alphaModFix amt="10000"/>
          </a:blip>
          <a:srcRect b="9613" l="0" r="0" t="9603"/>
          <a:stretch/>
        </p:blipFill>
        <p:spPr>
          <a:xfrm>
            <a:off x="477855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4611">
          <p15:clr>
            <a:srgbClr val="E46962"/>
          </p15:clr>
        </p15:guide>
        <p15:guide id="2" orient="horz" pos="2172">
          <p15:clr>
            <a:srgbClr val="E46962"/>
          </p15:clr>
        </p15:guide>
        <p15:guide id="3" pos="5556">
          <p15:clr>
            <a:srgbClr val="E46962"/>
          </p15:clr>
        </p15:guide>
        <p15:guide id="4" orient="horz" pos="3123">
          <p15:clr>
            <a:srgbClr val="E46962"/>
          </p15:clr>
        </p15:guide>
        <p15:guide id="5" pos="227">
          <p15:clr>
            <a:srgbClr val="E46962"/>
          </p15:clr>
        </p15:guide>
        <p15:guide id="6" orient="horz" pos="113">
          <p15:clr>
            <a:srgbClr val="E46962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>
  <p:cSld name="Slide de Título"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53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9" name="Google Shape;189;p53"/>
          <p:cNvSpPr txBox="1"/>
          <p:nvPr>
            <p:ph idx="1" type="subTitle"/>
          </p:nvPr>
        </p:nvSpPr>
        <p:spPr>
          <a:xfrm>
            <a:off x="1143000" y="2701528"/>
            <a:ext cx="6858000" cy="50318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9pPr>
          </a:lstStyle>
          <a:p/>
        </p:txBody>
      </p:sp>
      <p:sp>
        <p:nvSpPr>
          <p:cNvPr id="190" name="Google Shape;190;p53"/>
          <p:cNvSpPr txBox="1"/>
          <p:nvPr>
            <p:ph idx="10" type="dt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1" name="Google Shape;191;p53"/>
          <p:cNvSpPr txBox="1"/>
          <p:nvPr>
            <p:ph idx="11" type="ftr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2" name="Google Shape;192;p5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1 - Slide de título [PDF]">
  <p:cSld name="TITLE_2">
    <p:bg>
      <p:bgPr>
        <a:solidFill>
          <a:srgbClr val="01080E"/>
        </a:solid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30"/>
          <p:cNvPicPr preferRelativeResize="0"/>
          <p:nvPr/>
        </p:nvPicPr>
        <p:blipFill rotWithShape="1">
          <a:blip r:embed="rId2">
            <a:alphaModFix amt="10000"/>
          </a:blip>
          <a:srcRect b="9613" l="0" r="0" t="9603"/>
          <a:stretch/>
        </p:blipFill>
        <p:spPr>
          <a:xfrm>
            <a:off x="477855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30"/>
          <p:cNvSpPr/>
          <p:nvPr>
            <p:ph idx="2" type="pic"/>
          </p:nvPr>
        </p:nvSpPr>
        <p:spPr>
          <a:xfrm>
            <a:off x="4298100" y="835500"/>
            <a:ext cx="4513200" cy="3537900"/>
          </a:xfrm>
          <a:prstGeom prst="rect">
            <a:avLst/>
          </a:prstGeom>
          <a:noFill/>
          <a:ln>
            <a:noFill/>
          </a:ln>
        </p:spPr>
      </p:sp>
      <p:sp>
        <p:nvSpPr>
          <p:cNvPr id="34" name="Google Shape;34;p30"/>
          <p:cNvSpPr txBox="1"/>
          <p:nvPr>
            <p:ph type="title"/>
          </p:nvPr>
        </p:nvSpPr>
        <p:spPr>
          <a:xfrm>
            <a:off x="360300" y="1776450"/>
            <a:ext cx="5603100" cy="127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Font typeface="Chakra Petch"/>
              <a:buNone/>
              <a:defRPr b="1" sz="3500">
                <a:latin typeface="Chakra Petch"/>
                <a:ea typeface="Chakra Petch"/>
                <a:cs typeface="Chakra Petch"/>
                <a:sym typeface="Chakra Petch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35" name="Google Shape;35;p30"/>
          <p:cNvSpPr txBox="1"/>
          <p:nvPr>
            <p:ph idx="3" type="title"/>
          </p:nvPr>
        </p:nvSpPr>
        <p:spPr>
          <a:xfrm>
            <a:off x="360300" y="3093400"/>
            <a:ext cx="3684600" cy="127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1600"/>
              <a:buFont typeface="Inter Light"/>
              <a:buNone/>
              <a:defRPr b="0" sz="16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1600"/>
              <a:buFont typeface="Inter Light"/>
              <a:buNone/>
              <a:defRPr b="0" sz="16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1600"/>
              <a:buFont typeface="Inter Light"/>
              <a:buNone/>
              <a:defRPr b="0" sz="16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1600"/>
              <a:buFont typeface="Inter Light"/>
              <a:buNone/>
              <a:defRPr b="0" sz="16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1600"/>
              <a:buFont typeface="Inter Light"/>
              <a:buNone/>
              <a:defRPr b="0" sz="16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1600"/>
              <a:buFont typeface="Inter Light"/>
              <a:buNone/>
              <a:defRPr b="0" sz="16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1600"/>
              <a:buFont typeface="Inter Light"/>
              <a:buNone/>
              <a:defRPr b="0" sz="16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1600"/>
              <a:buFont typeface="Inter Light"/>
              <a:buNone/>
              <a:defRPr b="0" sz="16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1600"/>
              <a:buFont typeface="Inter Light"/>
              <a:buNone/>
              <a:defRPr b="0" sz="16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grpSp>
        <p:nvGrpSpPr>
          <p:cNvPr id="36" name="Google Shape;36;p30"/>
          <p:cNvGrpSpPr/>
          <p:nvPr/>
        </p:nvGrpSpPr>
        <p:grpSpPr>
          <a:xfrm>
            <a:off x="8008889" y="328753"/>
            <a:ext cx="799550" cy="216639"/>
            <a:chOff x="7753075" y="465125"/>
            <a:chExt cx="1056208" cy="230100"/>
          </a:xfrm>
        </p:grpSpPr>
        <p:sp>
          <p:nvSpPr>
            <p:cNvPr id="37" name="Google Shape;37;p30"/>
            <p:cNvSpPr/>
            <p:nvPr/>
          </p:nvSpPr>
          <p:spPr>
            <a:xfrm>
              <a:off x="8574383" y="465125"/>
              <a:ext cx="234900" cy="230100"/>
            </a:xfrm>
            <a:prstGeom prst="parallelogram">
              <a:avLst>
                <a:gd fmla="val 70447" name="adj"/>
              </a:avLst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" name="Google Shape;38;p30"/>
            <p:cNvSpPr/>
            <p:nvPr/>
          </p:nvSpPr>
          <p:spPr>
            <a:xfrm>
              <a:off x="8437499" y="465125"/>
              <a:ext cx="234900" cy="230100"/>
            </a:xfrm>
            <a:prstGeom prst="parallelogram">
              <a:avLst>
                <a:gd fmla="val 70447" name="adj"/>
              </a:avLst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" name="Google Shape;39;p30"/>
            <p:cNvSpPr/>
            <p:nvPr/>
          </p:nvSpPr>
          <p:spPr>
            <a:xfrm>
              <a:off x="8300614" y="465125"/>
              <a:ext cx="234900" cy="230100"/>
            </a:xfrm>
            <a:prstGeom prst="parallelogram">
              <a:avLst>
                <a:gd fmla="val 70447" name="adj"/>
              </a:avLst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" name="Google Shape;40;p30"/>
            <p:cNvSpPr/>
            <p:nvPr/>
          </p:nvSpPr>
          <p:spPr>
            <a:xfrm>
              <a:off x="8163729" y="465125"/>
              <a:ext cx="234900" cy="230100"/>
            </a:xfrm>
            <a:prstGeom prst="parallelogram">
              <a:avLst>
                <a:gd fmla="val 70447" name="adj"/>
              </a:avLst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" name="Google Shape;41;p30"/>
            <p:cNvSpPr/>
            <p:nvPr/>
          </p:nvSpPr>
          <p:spPr>
            <a:xfrm>
              <a:off x="8026844" y="465125"/>
              <a:ext cx="234900" cy="230100"/>
            </a:xfrm>
            <a:prstGeom prst="parallelogram">
              <a:avLst>
                <a:gd fmla="val 70447" name="adj"/>
              </a:avLst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" name="Google Shape;42;p30"/>
            <p:cNvSpPr/>
            <p:nvPr/>
          </p:nvSpPr>
          <p:spPr>
            <a:xfrm>
              <a:off x="7889960" y="465125"/>
              <a:ext cx="234900" cy="230100"/>
            </a:xfrm>
            <a:prstGeom prst="parallelogram">
              <a:avLst>
                <a:gd fmla="val 70447" name="adj"/>
              </a:avLst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" name="Google Shape;43;p30"/>
            <p:cNvSpPr/>
            <p:nvPr/>
          </p:nvSpPr>
          <p:spPr>
            <a:xfrm>
              <a:off x="7753075" y="465125"/>
              <a:ext cx="234900" cy="230100"/>
            </a:xfrm>
            <a:prstGeom prst="parallelogram">
              <a:avLst>
                <a:gd fmla="val 70447" name="adj"/>
              </a:avLst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4" name="Google Shape;44;p30"/>
          <p:cNvSpPr txBox="1"/>
          <p:nvPr/>
        </p:nvSpPr>
        <p:spPr>
          <a:xfrm>
            <a:off x="4302000" y="313625"/>
            <a:ext cx="1823400" cy="2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" lIns="18000" spcFirstLastPara="1" rIns="18000" wrap="square" tIns="180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0" i="0" lang="pt-BR" sz="500" u="none" cap="none" strike="noStrike">
                <a:solidFill>
                  <a:srgbClr val="77A316"/>
                </a:solidFill>
                <a:latin typeface="Chakra Petch Light"/>
                <a:ea typeface="Chakra Petch Light"/>
                <a:cs typeface="Chakra Petch Light"/>
                <a:sym typeface="Chakra Petch Light"/>
              </a:rPr>
              <a:t>01000101 01110011 01100011 01101111 01101100 01100001 00100000 01100100 01100101 00100000 01000100 01100001 01100100 01101111 01110011 00001010 </a:t>
            </a:r>
            <a:endParaRPr b="0" i="0" sz="600" u="none" cap="none" strike="noStrike">
              <a:solidFill>
                <a:srgbClr val="77A316"/>
              </a:solidFill>
              <a:latin typeface="Chakra Petch Light"/>
              <a:ea typeface="Chakra Petch Light"/>
              <a:cs typeface="Chakra Petch Light"/>
              <a:sym typeface="Chakra Petch Light"/>
            </a:endParaRPr>
          </a:p>
        </p:txBody>
      </p:sp>
      <p:sp>
        <p:nvSpPr>
          <p:cNvPr id="45" name="Google Shape;45;p30"/>
          <p:cNvSpPr txBox="1"/>
          <p:nvPr>
            <p:ph idx="4" type="title"/>
          </p:nvPr>
        </p:nvSpPr>
        <p:spPr>
          <a:xfrm>
            <a:off x="360300" y="4522788"/>
            <a:ext cx="39378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Inter Medium"/>
              <a:buNone/>
              <a:defRPr b="0" sz="100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Inter Medium"/>
              <a:buNone/>
              <a:defRPr b="0" sz="100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Inter Medium"/>
              <a:buNone/>
              <a:defRPr b="0" sz="100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Inter Medium"/>
              <a:buNone/>
              <a:defRPr b="0" sz="100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Inter Medium"/>
              <a:buNone/>
              <a:defRPr b="0" sz="100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Inter Medium"/>
              <a:buNone/>
              <a:defRPr b="0" sz="100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Inter Medium"/>
              <a:buNone/>
              <a:defRPr b="0" sz="100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Inter Medium"/>
              <a:buNone/>
              <a:defRPr b="0" sz="100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Inter Medium"/>
              <a:buNone/>
              <a:defRPr b="0" sz="100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defRPr>
            </a:lvl9pPr>
          </a:lstStyle>
          <a:p/>
        </p:txBody>
      </p:sp>
      <p:pic>
        <p:nvPicPr>
          <p:cNvPr id="46" name="Google Shape;46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0300" y="313625"/>
            <a:ext cx="573141" cy="267300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30"/>
          <p:cNvSpPr/>
          <p:nvPr/>
        </p:nvSpPr>
        <p:spPr>
          <a:xfrm flipH="1" rot="10800000">
            <a:off x="4299750" y="4373201"/>
            <a:ext cx="4509900" cy="501000"/>
          </a:xfrm>
          <a:prstGeom prst="snip1Rect">
            <a:avLst>
              <a:gd fmla="val 50000" name="adj"/>
            </a:avLst>
          </a:prstGeom>
          <a:solidFill>
            <a:srgbClr val="77A316"/>
          </a:solidFill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t-B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8;p30"/>
          <p:cNvSpPr txBox="1"/>
          <p:nvPr/>
        </p:nvSpPr>
        <p:spPr>
          <a:xfrm>
            <a:off x="4668296" y="4559481"/>
            <a:ext cx="2985000" cy="16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pt-BR" sz="1100" u="none" cap="none" strike="noStrike">
                <a:solidFill>
                  <a:srgbClr val="01080E"/>
                </a:solidFill>
                <a:latin typeface="Chakra Petch"/>
                <a:ea typeface="Chakra Petch"/>
                <a:cs typeface="Chakra Petch"/>
                <a:sym typeface="Chakra Petch"/>
              </a:rPr>
              <a:t>ESCOLA_</a:t>
            </a:r>
            <a:r>
              <a:rPr b="1" i="0" lang="pt-BR" sz="1100" u="none" cap="none" strike="noStrike">
                <a:solidFill>
                  <a:srgbClr val="01080E"/>
                </a:solidFill>
                <a:latin typeface="Chakra Petch"/>
                <a:ea typeface="Chakra Petch"/>
                <a:cs typeface="Chakra Petch"/>
                <a:sym typeface="Chakra Petch"/>
              </a:rPr>
              <a:t> DATA SCIENCE</a:t>
            </a:r>
            <a:endParaRPr b="1" i="0" sz="1100" u="none" cap="none" strike="noStrike">
              <a:solidFill>
                <a:srgbClr val="01080E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pic>
        <p:nvPicPr>
          <p:cNvPr id="49" name="Google Shape;49;p3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404323" y="4577950"/>
            <a:ext cx="159400" cy="153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4611">
          <p15:clr>
            <a:srgbClr val="E46962"/>
          </p15:clr>
        </p15:guide>
        <p15:guide id="2" orient="horz" pos="2211">
          <p15:clr>
            <a:srgbClr val="E46962"/>
          </p15:clr>
        </p15:guide>
        <p15:guide id="3" pos="5556">
          <p15:clr>
            <a:srgbClr val="E46962"/>
          </p15:clr>
        </p15:guide>
        <p15:guide id="4" orient="horz" pos="3070">
          <p15:clr>
            <a:srgbClr val="E46962"/>
          </p15:clr>
        </p15:guide>
        <p15:guide id="5" pos="227">
          <p15:clr>
            <a:srgbClr val="E46962"/>
          </p15:clr>
        </p15:guide>
        <p15:guide id="6" orient="horz" pos="170">
          <p15:clr>
            <a:srgbClr val="E46962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4 - Subtítulo Aula [Temas Aprofundados]">
  <p:cSld name="TITLE_1_1">
    <p:bg>
      <p:bgPr>
        <a:solidFill>
          <a:srgbClr val="01080E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3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60300" y="180000"/>
            <a:ext cx="2371936" cy="4777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Google Shape;52;p31"/>
          <p:cNvPicPr preferRelativeResize="0"/>
          <p:nvPr/>
        </p:nvPicPr>
        <p:blipFill rotWithShape="1">
          <a:blip r:embed="rId3">
            <a:alphaModFix amt="60000"/>
          </a:blip>
          <a:srcRect b="9613" l="0" r="41553" t="9603"/>
          <a:stretch/>
        </p:blipFill>
        <p:spPr>
          <a:xfrm>
            <a:off x="6707475" y="0"/>
            <a:ext cx="2436527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31"/>
          <p:cNvSpPr txBox="1"/>
          <p:nvPr>
            <p:ph type="title"/>
          </p:nvPr>
        </p:nvSpPr>
        <p:spPr>
          <a:xfrm>
            <a:off x="720000" y="1365950"/>
            <a:ext cx="5156400" cy="222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Font typeface="Chakra Petch"/>
              <a:buNone/>
              <a:defRPr b="1" sz="3500">
                <a:latin typeface="Chakra Petch"/>
                <a:ea typeface="Chakra Petch"/>
                <a:cs typeface="Chakra Petch"/>
                <a:sym typeface="Chakra Petch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54" name="Google Shape;54;p31"/>
          <p:cNvSpPr txBox="1"/>
          <p:nvPr>
            <p:ph idx="2" type="title"/>
          </p:nvPr>
        </p:nvSpPr>
        <p:spPr>
          <a:xfrm>
            <a:off x="720000" y="882638"/>
            <a:ext cx="6323700" cy="48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CB9C"/>
              </a:buClr>
              <a:buSzPts val="2000"/>
              <a:buFont typeface="Inter Light"/>
              <a:buNone/>
              <a:defRPr b="0" sz="2000">
                <a:solidFill>
                  <a:srgbClr val="F9CB9C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CB9C"/>
              </a:buClr>
              <a:buSzPts val="2000"/>
              <a:buFont typeface="Inter Light"/>
              <a:buNone/>
              <a:defRPr b="0" sz="2000">
                <a:solidFill>
                  <a:srgbClr val="F9CB9C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CB9C"/>
              </a:buClr>
              <a:buSzPts val="2000"/>
              <a:buFont typeface="Inter Light"/>
              <a:buNone/>
              <a:defRPr b="0" sz="2000">
                <a:solidFill>
                  <a:srgbClr val="F9CB9C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CB9C"/>
              </a:buClr>
              <a:buSzPts val="2000"/>
              <a:buFont typeface="Inter Light"/>
              <a:buNone/>
              <a:defRPr b="0" sz="2000">
                <a:solidFill>
                  <a:srgbClr val="F9CB9C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CB9C"/>
              </a:buClr>
              <a:buSzPts val="2000"/>
              <a:buFont typeface="Inter Light"/>
              <a:buNone/>
              <a:defRPr b="0" sz="2000">
                <a:solidFill>
                  <a:srgbClr val="F9CB9C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CB9C"/>
              </a:buClr>
              <a:buSzPts val="2000"/>
              <a:buFont typeface="Inter Light"/>
              <a:buNone/>
              <a:defRPr b="0" sz="2000">
                <a:solidFill>
                  <a:srgbClr val="F9CB9C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CB9C"/>
              </a:buClr>
              <a:buSzPts val="2000"/>
              <a:buFont typeface="Inter Light"/>
              <a:buNone/>
              <a:defRPr b="0" sz="2000">
                <a:solidFill>
                  <a:srgbClr val="F9CB9C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CB9C"/>
              </a:buClr>
              <a:buSzPts val="2000"/>
              <a:buFont typeface="Inter Light"/>
              <a:buNone/>
              <a:defRPr b="0" sz="2000">
                <a:solidFill>
                  <a:srgbClr val="F9CB9C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55" name="Google Shape;55;p31"/>
          <p:cNvSpPr/>
          <p:nvPr/>
        </p:nvSpPr>
        <p:spPr>
          <a:xfrm>
            <a:off x="323025" y="882650"/>
            <a:ext cx="111900" cy="483300"/>
          </a:xfrm>
          <a:prstGeom prst="rect">
            <a:avLst/>
          </a:prstGeom>
          <a:solidFill>
            <a:srgbClr val="77A31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6" name="Google Shape;56;p3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23027" y="4672025"/>
            <a:ext cx="285750" cy="285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4611">
          <p15:clr>
            <a:srgbClr val="E46962"/>
          </p15:clr>
        </p15:guide>
        <p15:guide id="2" orient="horz" pos="2172">
          <p15:clr>
            <a:srgbClr val="E46962"/>
          </p15:clr>
        </p15:guide>
        <p15:guide id="3" pos="5556">
          <p15:clr>
            <a:srgbClr val="E46962"/>
          </p15:clr>
        </p15:guide>
        <p15:guide id="4" orient="horz" pos="3123">
          <p15:clr>
            <a:srgbClr val="E46962"/>
          </p15:clr>
        </p15:guide>
        <p15:guide id="5" pos="227">
          <p15:clr>
            <a:srgbClr val="E46962"/>
          </p15:clr>
        </p15:guide>
        <p15:guide id="6" orient="horz" pos="113">
          <p15:clr>
            <a:srgbClr val="E46962"/>
          </p15:clr>
        </p15:guide>
        <p15:guide id="7" pos="454">
          <p15:clr>
            <a:srgbClr val="E46962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2 - Sumário" type="secHead">
  <p:cSld name="SECTION_HEADER">
    <p:bg>
      <p:bgPr>
        <a:solidFill>
          <a:srgbClr val="01080E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58;p32"/>
          <p:cNvPicPr preferRelativeResize="0"/>
          <p:nvPr/>
        </p:nvPicPr>
        <p:blipFill rotWithShape="1">
          <a:blip r:embed="rId2">
            <a:alphaModFix amt="10000"/>
          </a:blip>
          <a:srcRect b="9613" l="0" r="0" t="9603"/>
          <a:stretch/>
        </p:blipFill>
        <p:spPr>
          <a:xfrm>
            <a:off x="477855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32"/>
          <p:cNvSpPr txBox="1"/>
          <p:nvPr/>
        </p:nvSpPr>
        <p:spPr>
          <a:xfrm>
            <a:off x="360000" y="180000"/>
            <a:ext cx="7426500" cy="607200"/>
          </a:xfrm>
          <a:prstGeom prst="rect">
            <a:avLst/>
          </a:prstGeom>
          <a:noFill/>
          <a:ln>
            <a:noFill/>
          </a:ln>
        </p:spPr>
        <p:txBody>
          <a:bodyPr anchorCtr="0" anchor="t" bIns="72000" lIns="180000" spcFirstLastPara="1" rIns="180000" wrap="square" tIns="720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pt-BR" sz="30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rPr>
              <a:t>Sumário</a:t>
            </a:r>
            <a:endParaRPr b="1" i="0" sz="3000" u="none" cap="none" strike="noStrike">
              <a:solidFill>
                <a:schemeClr val="lt1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60" name="Google Shape;60;p32"/>
          <p:cNvSpPr/>
          <p:nvPr/>
        </p:nvSpPr>
        <p:spPr>
          <a:xfrm rot="5400000">
            <a:off x="-258550" y="386700"/>
            <a:ext cx="711000" cy="193800"/>
          </a:xfrm>
          <a:prstGeom prst="trapezoid">
            <a:avLst>
              <a:gd fmla="val 67463" name="adj"/>
            </a:avLst>
          </a:prstGeom>
          <a:solidFill>
            <a:srgbClr val="77A31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1" name="Google Shape;61;p32"/>
          <p:cNvGrpSpPr/>
          <p:nvPr/>
        </p:nvGrpSpPr>
        <p:grpSpPr>
          <a:xfrm>
            <a:off x="360342" y="4813790"/>
            <a:ext cx="563065" cy="152556"/>
            <a:chOff x="7753075" y="465125"/>
            <a:chExt cx="1056208" cy="230100"/>
          </a:xfrm>
        </p:grpSpPr>
        <p:sp>
          <p:nvSpPr>
            <p:cNvPr id="62" name="Google Shape;62;p32"/>
            <p:cNvSpPr/>
            <p:nvPr/>
          </p:nvSpPr>
          <p:spPr>
            <a:xfrm>
              <a:off x="8574383" y="465125"/>
              <a:ext cx="234900" cy="230100"/>
            </a:xfrm>
            <a:prstGeom prst="parallelogram">
              <a:avLst>
                <a:gd fmla="val 70447" name="adj"/>
              </a:avLst>
            </a:prstGeom>
            <a:noFill/>
            <a:ln cap="flat" cmpd="sng" w="9525">
              <a:solidFill>
                <a:srgbClr val="77A3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" name="Google Shape;63;p32"/>
            <p:cNvSpPr/>
            <p:nvPr/>
          </p:nvSpPr>
          <p:spPr>
            <a:xfrm>
              <a:off x="8437499" y="465125"/>
              <a:ext cx="234900" cy="230100"/>
            </a:xfrm>
            <a:prstGeom prst="parallelogram">
              <a:avLst>
                <a:gd fmla="val 70447" name="adj"/>
              </a:avLst>
            </a:prstGeom>
            <a:noFill/>
            <a:ln cap="flat" cmpd="sng" w="9525">
              <a:solidFill>
                <a:srgbClr val="77A3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" name="Google Shape;64;p32"/>
            <p:cNvSpPr/>
            <p:nvPr/>
          </p:nvSpPr>
          <p:spPr>
            <a:xfrm>
              <a:off x="8300614" y="465125"/>
              <a:ext cx="234900" cy="230100"/>
            </a:xfrm>
            <a:prstGeom prst="parallelogram">
              <a:avLst>
                <a:gd fmla="val 70447" name="adj"/>
              </a:avLst>
            </a:prstGeom>
            <a:noFill/>
            <a:ln cap="flat" cmpd="sng" w="9525">
              <a:solidFill>
                <a:srgbClr val="77A3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" name="Google Shape;65;p32"/>
            <p:cNvSpPr/>
            <p:nvPr/>
          </p:nvSpPr>
          <p:spPr>
            <a:xfrm>
              <a:off x="8163729" y="465125"/>
              <a:ext cx="234900" cy="230100"/>
            </a:xfrm>
            <a:prstGeom prst="parallelogram">
              <a:avLst>
                <a:gd fmla="val 70447" name="adj"/>
              </a:avLst>
            </a:prstGeom>
            <a:noFill/>
            <a:ln cap="flat" cmpd="sng" w="9525">
              <a:solidFill>
                <a:srgbClr val="77A3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" name="Google Shape;66;p32"/>
            <p:cNvSpPr/>
            <p:nvPr/>
          </p:nvSpPr>
          <p:spPr>
            <a:xfrm>
              <a:off x="8026844" y="465125"/>
              <a:ext cx="234900" cy="230100"/>
            </a:xfrm>
            <a:prstGeom prst="parallelogram">
              <a:avLst>
                <a:gd fmla="val 70447" name="adj"/>
              </a:avLst>
            </a:prstGeom>
            <a:noFill/>
            <a:ln cap="flat" cmpd="sng" w="9525">
              <a:solidFill>
                <a:srgbClr val="77A3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" name="Google Shape;67;p32"/>
            <p:cNvSpPr/>
            <p:nvPr/>
          </p:nvSpPr>
          <p:spPr>
            <a:xfrm>
              <a:off x="7889960" y="465125"/>
              <a:ext cx="234900" cy="230100"/>
            </a:xfrm>
            <a:prstGeom prst="parallelogram">
              <a:avLst>
                <a:gd fmla="val 70447" name="adj"/>
              </a:avLst>
            </a:prstGeom>
            <a:noFill/>
            <a:ln cap="flat" cmpd="sng" w="9525">
              <a:solidFill>
                <a:srgbClr val="77A3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" name="Google Shape;68;p32"/>
            <p:cNvSpPr/>
            <p:nvPr/>
          </p:nvSpPr>
          <p:spPr>
            <a:xfrm>
              <a:off x="7753075" y="465125"/>
              <a:ext cx="234900" cy="230100"/>
            </a:xfrm>
            <a:prstGeom prst="parallelogram">
              <a:avLst>
                <a:gd fmla="val 70447" name="adj"/>
              </a:avLst>
            </a:prstGeom>
            <a:noFill/>
            <a:ln cap="flat" cmpd="sng" w="9525">
              <a:solidFill>
                <a:srgbClr val="77A3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9" name="Google Shape;69;p32"/>
          <p:cNvSpPr/>
          <p:nvPr/>
        </p:nvSpPr>
        <p:spPr>
          <a:xfrm>
            <a:off x="2220100" y="4810950"/>
            <a:ext cx="6203244" cy="152552"/>
          </a:xfrm>
          <a:custGeom>
            <a:rect b="b" l="l" r="r" t="t"/>
            <a:pathLst>
              <a:path extrusionOk="0" h="6096" w="173736">
                <a:moveTo>
                  <a:pt x="0" y="6096"/>
                </a:moveTo>
                <a:lnTo>
                  <a:pt x="136779" y="6096"/>
                </a:lnTo>
                <a:lnTo>
                  <a:pt x="152019" y="0"/>
                </a:lnTo>
                <a:lnTo>
                  <a:pt x="173736" y="0"/>
                </a:lnTo>
                <a:lnTo>
                  <a:pt x="152019" y="0"/>
                </a:lnTo>
                <a:lnTo>
                  <a:pt x="137160" y="6096"/>
                </a:lnTo>
                <a:close/>
              </a:path>
            </a:pathLst>
          </a:cu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" name="Google Shape;70;p32"/>
          <p:cNvSpPr txBox="1"/>
          <p:nvPr/>
        </p:nvSpPr>
        <p:spPr>
          <a:xfrm>
            <a:off x="7063150" y="349950"/>
            <a:ext cx="1791600" cy="3441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" lIns="18000" spcFirstLastPara="1" rIns="18000" wrap="square" tIns="180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500" u="none" cap="none" strike="noStrike">
                <a:solidFill>
                  <a:srgbClr val="77A316"/>
                </a:solidFill>
                <a:latin typeface="Chakra Petch Light"/>
                <a:ea typeface="Chakra Petch Light"/>
                <a:cs typeface="Chakra Petch Light"/>
                <a:sym typeface="Chakra Petch Light"/>
              </a:rPr>
              <a:t>01000101 01110011 01100011 01101111 01101100 01100001 00100000 01100100 01100101 00100000 01000100 01100001 01100100 01101111 01110011 00001010 </a:t>
            </a:r>
            <a:endParaRPr b="0" i="0" sz="600" u="none" cap="none" strike="noStrike">
              <a:solidFill>
                <a:srgbClr val="77A316"/>
              </a:solidFill>
              <a:latin typeface="Chakra Petch Light"/>
              <a:ea typeface="Chakra Petch Light"/>
              <a:cs typeface="Chakra Petch Light"/>
              <a:sym typeface="Chakra Petch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t/>
            </a:r>
            <a:endParaRPr b="0" i="0" sz="500" u="none" cap="none" strike="noStrike">
              <a:solidFill>
                <a:srgbClr val="F6B26B"/>
              </a:solidFill>
              <a:latin typeface="Chakra Petch Light"/>
              <a:ea typeface="Chakra Petch Light"/>
              <a:cs typeface="Chakra Petch Light"/>
              <a:sym typeface="Chakra Petch Light"/>
            </a:endParaRPr>
          </a:p>
        </p:txBody>
      </p:sp>
      <p:pic>
        <p:nvPicPr>
          <p:cNvPr id="71" name="Google Shape;71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602825" y="4685238"/>
            <a:ext cx="252000" cy="25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227">
          <p15:clr>
            <a:srgbClr val="E46962"/>
          </p15:clr>
        </p15:guide>
        <p15:guide id="2" orient="horz" pos="113">
          <p15:clr>
            <a:srgbClr val="E46962"/>
          </p15:clr>
        </p15:guide>
        <p15:guide id="3" orient="horz" pos="3127">
          <p15:clr>
            <a:srgbClr val="E46962"/>
          </p15:clr>
        </p15:guide>
        <p15:guide id="4" pos="5578">
          <p15:clr>
            <a:srgbClr val="E46962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ista 02">
  <p:cSld name="TITLE_AND_BODY_1">
    <p:bg>
      <p:bgPr>
        <a:solidFill>
          <a:srgbClr val="F7F7F7">
            <a:alpha val="94117"/>
          </a:srgbClr>
        </a:solid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34"/>
          <p:cNvPicPr preferRelativeResize="0"/>
          <p:nvPr/>
        </p:nvPicPr>
        <p:blipFill rotWithShape="1">
          <a:blip r:embed="rId2">
            <a:alphaModFix amt="10000"/>
          </a:blip>
          <a:srcRect b="9613" l="0" r="0" t="9603"/>
          <a:stretch/>
        </p:blipFill>
        <p:spPr>
          <a:xfrm>
            <a:off x="497880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34"/>
          <p:cNvSpPr txBox="1"/>
          <p:nvPr>
            <p:ph type="title"/>
          </p:nvPr>
        </p:nvSpPr>
        <p:spPr>
          <a:xfrm>
            <a:off x="360000" y="359988"/>
            <a:ext cx="5502600" cy="1242600"/>
          </a:xfrm>
          <a:prstGeom prst="rect">
            <a:avLst/>
          </a:prstGeom>
          <a:noFill/>
          <a:ln>
            <a:noFill/>
          </a:ln>
        </p:spPr>
        <p:txBody>
          <a:bodyPr anchorCtr="0" anchor="t" bIns="144000" lIns="0" spcFirstLastPara="1" rIns="108000" wrap="square" tIns="0">
            <a:sp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500"/>
              <a:buNone/>
              <a:defRPr sz="3500">
                <a:solidFill>
                  <a:srgbClr val="01080E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500"/>
              <a:buNone/>
              <a:defRPr sz="3500">
                <a:solidFill>
                  <a:srgbClr val="01080E"/>
                </a:solidFill>
              </a:defRPr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500"/>
              <a:buNone/>
              <a:defRPr sz="3500">
                <a:solidFill>
                  <a:srgbClr val="01080E"/>
                </a:solidFill>
              </a:defRPr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500"/>
              <a:buNone/>
              <a:defRPr sz="3500">
                <a:solidFill>
                  <a:srgbClr val="01080E"/>
                </a:solidFill>
              </a:defRPr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500"/>
              <a:buNone/>
              <a:defRPr sz="3500">
                <a:solidFill>
                  <a:srgbClr val="01080E"/>
                </a:solidFill>
              </a:defRPr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500"/>
              <a:buNone/>
              <a:defRPr sz="3500">
                <a:solidFill>
                  <a:srgbClr val="01080E"/>
                </a:solidFill>
              </a:defRPr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500"/>
              <a:buNone/>
              <a:defRPr sz="3500">
                <a:solidFill>
                  <a:srgbClr val="01080E"/>
                </a:solidFill>
              </a:defRPr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500"/>
              <a:buNone/>
              <a:defRPr sz="3500">
                <a:solidFill>
                  <a:srgbClr val="01080E"/>
                </a:solidFill>
              </a:defRPr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500"/>
              <a:buNone/>
              <a:defRPr sz="3500">
                <a:solidFill>
                  <a:srgbClr val="01080E"/>
                </a:solidFill>
              </a:defRPr>
            </a:lvl9pPr>
          </a:lstStyle>
          <a:p/>
        </p:txBody>
      </p:sp>
      <p:sp>
        <p:nvSpPr>
          <p:cNvPr id="75" name="Google Shape;75;p34"/>
          <p:cNvSpPr txBox="1"/>
          <p:nvPr>
            <p:ph idx="2" type="title"/>
          </p:nvPr>
        </p:nvSpPr>
        <p:spPr>
          <a:xfrm>
            <a:off x="1330501" y="2028150"/>
            <a:ext cx="46995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76" name="Google Shape;76;p34"/>
          <p:cNvSpPr txBox="1"/>
          <p:nvPr>
            <p:ph idx="3" type="title"/>
          </p:nvPr>
        </p:nvSpPr>
        <p:spPr>
          <a:xfrm>
            <a:off x="1330501" y="2951625"/>
            <a:ext cx="46995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77" name="Google Shape;77;p34"/>
          <p:cNvSpPr txBox="1"/>
          <p:nvPr>
            <p:ph idx="4" type="title"/>
          </p:nvPr>
        </p:nvSpPr>
        <p:spPr>
          <a:xfrm>
            <a:off x="1330501" y="3875100"/>
            <a:ext cx="46995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78" name="Google Shape;78;p34"/>
          <p:cNvSpPr/>
          <p:nvPr>
            <p:ph idx="5" type="pic"/>
          </p:nvPr>
        </p:nvSpPr>
        <p:spPr>
          <a:xfrm>
            <a:off x="360300" y="2077488"/>
            <a:ext cx="621300" cy="621300"/>
          </a:xfrm>
          <a:prstGeom prst="rect">
            <a:avLst/>
          </a:prstGeom>
          <a:noFill/>
          <a:ln>
            <a:noFill/>
          </a:ln>
        </p:spPr>
      </p:sp>
      <p:sp>
        <p:nvSpPr>
          <p:cNvPr id="79" name="Google Shape;79;p34"/>
          <p:cNvSpPr/>
          <p:nvPr>
            <p:ph idx="6" type="pic"/>
          </p:nvPr>
        </p:nvSpPr>
        <p:spPr>
          <a:xfrm>
            <a:off x="360300" y="3000963"/>
            <a:ext cx="621300" cy="621300"/>
          </a:xfrm>
          <a:prstGeom prst="rect">
            <a:avLst/>
          </a:prstGeom>
          <a:noFill/>
          <a:ln>
            <a:noFill/>
          </a:ln>
        </p:spPr>
      </p:sp>
      <p:sp>
        <p:nvSpPr>
          <p:cNvPr id="80" name="Google Shape;80;p34"/>
          <p:cNvSpPr/>
          <p:nvPr>
            <p:ph idx="7" type="pic"/>
          </p:nvPr>
        </p:nvSpPr>
        <p:spPr>
          <a:xfrm>
            <a:off x="360300" y="3924438"/>
            <a:ext cx="621300" cy="6213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227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123">
          <p15:clr>
            <a:srgbClr val="E46962"/>
          </p15:clr>
        </p15:guide>
        <p15:guide id="4" pos="5578">
          <p15:clr>
            <a:srgbClr val="E46962"/>
          </p15:clr>
        </p15:guide>
        <p15:guide id="5" pos="3908">
          <p15:clr>
            <a:srgbClr val="E46962"/>
          </p15:clr>
        </p15:guide>
        <p15:guide id="6" pos="3798">
          <p15:clr>
            <a:srgbClr val="E46962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ista 01" type="tx">
  <p:cSld name="TITLE_AND_BODY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oogle Shape;82;p35"/>
          <p:cNvPicPr preferRelativeResize="0"/>
          <p:nvPr/>
        </p:nvPicPr>
        <p:blipFill rotWithShape="1">
          <a:blip r:embed="rId2">
            <a:alphaModFix amt="10000"/>
          </a:blip>
          <a:srcRect b="9613" l="0" r="0" t="9603"/>
          <a:stretch/>
        </p:blipFill>
        <p:spPr>
          <a:xfrm>
            <a:off x="477855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35"/>
          <p:cNvSpPr txBox="1"/>
          <p:nvPr>
            <p:ph type="title"/>
          </p:nvPr>
        </p:nvSpPr>
        <p:spPr>
          <a:xfrm>
            <a:off x="360000" y="359988"/>
            <a:ext cx="5502600" cy="12426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0" spcFirstLastPara="1" rIns="108000" wrap="square" tIns="0">
            <a:sp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84" name="Google Shape;84;p35"/>
          <p:cNvSpPr txBox="1"/>
          <p:nvPr>
            <p:ph idx="2" type="title"/>
          </p:nvPr>
        </p:nvSpPr>
        <p:spPr>
          <a:xfrm>
            <a:off x="1330501" y="2028150"/>
            <a:ext cx="46995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85" name="Google Shape;85;p35"/>
          <p:cNvSpPr txBox="1"/>
          <p:nvPr>
            <p:ph idx="3" type="title"/>
          </p:nvPr>
        </p:nvSpPr>
        <p:spPr>
          <a:xfrm>
            <a:off x="1330501" y="2951625"/>
            <a:ext cx="46995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86" name="Google Shape;86;p35"/>
          <p:cNvSpPr txBox="1"/>
          <p:nvPr>
            <p:ph idx="4" type="title"/>
          </p:nvPr>
        </p:nvSpPr>
        <p:spPr>
          <a:xfrm>
            <a:off x="1330501" y="3875100"/>
            <a:ext cx="46995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87" name="Google Shape;87;p35"/>
          <p:cNvSpPr/>
          <p:nvPr>
            <p:ph idx="5" type="pic"/>
          </p:nvPr>
        </p:nvSpPr>
        <p:spPr>
          <a:xfrm>
            <a:off x="360300" y="2077488"/>
            <a:ext cx="621300" cy="621300"/>
          </a:xfrm>
          <a:prstGeom prst="rect">
            <a:avLst/>
          </a:prstGeom>
          <a:noFill/>
          <a:ln>
            <a:noFill/>
          </a:ln>
        </p:spPr>
      </p:sp>
      <p:sp>
        <p:nvSpPr>
          <p:cNvPr id="88" name="Google Shape;88;p35"/>
          <p:cNvSpPr/>
          <p:nvPr>
            <p:ph idx="6" type="pic"/>
          </p:nvPr>
        </p:nvSpPr>
        <p:spPr>
          <a:xfrm>
            <a:off x="360300" y="3000963"/>
            <a:ext cx="621300" cy="621300"/>
          </a:xfrm>
          <a:prstGeom prst="rect">
            <a:avLst/>
          </a:prstGeom>
          <a:noFill/>
          <a:ln>
            <a:noFill/>
          </a:ln>
        </p:spPr>
      </p:sp>
      <p:sp>
        <p:nvSpPr>
          <p:cNvPr id="89" name="Google Shape;89;p35"/>
          <p:cNvSpPr/>
          <p:nvPr>
            <p:ph idx="7" type="pic"/>
          </p:nvPr>
        </p:nvSpPr>
        <p:spPr>
          <a:xfrm>
            <a:off x="360300" y="3924438"/>
            <a:ext cx="621300" cy="6213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227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123">
          <p15:clr>
            <a:srgbClr val="E46962"/>
          </p15:clr>
        </p15:guide>
        <p15:guide id="4" pos="5578">
          <p15:clr>
            <a:srgbClr val="E46962"/>
          </p15:clr>
        </p15:guide>
        <p15:guide id="5" pos="3922">
          <p15:clr>
            <a:srgbClr val="E46962"/>
          </p15:clr>
        </p15:guide>
        <p15:guide id="6" pos="3798">
          <p15:clr>
            <a:srgbClr val="E46962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ista 03">
  <p:cSld name="TITLE_AND_BODY_2_1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36"/>
          <p:cNvPicPr preferRelativeResize="0"/>
          <p:nvPr/>
        </p:nvPicPr>
        <p:blipFill rotWithShape="1">
          <a:blip r:embed="rId2">
            <a:alphaModFix amt="5000"/>
          </a:blip>
          <a:srcRect b="9613" l="0" r="0" t="9603"/>
          <a:stretch/>
        </p:blipFill>
        <p:spPr>
          <a:xfrm>
            <a:off x="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36"/>
          <p:cNvPicPr preferRelativeResize="0"/>
          <p:nvPr/>
        </p:nvPicPr>
        <p:blipFill rotWithShape="1">
          <a:blip r:embed="rId3">
            <a:alphaModFix/>
          </a:blip>
          <a:srcRect b="0" l="0" r="7654" t="0"/>
          <a:stretch/>
        </p:blipFill>
        <p:spPr>
          <a:xfrm>
            <a:off x="4922000" y="0"/>
            <a:ext cx="422200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36"/>
          <p:cNvSpPr txBox="1"/>
          <p:nvPr>
            <p:ph type="title"/>
          </p:nvPr>
        </p:nvSpPr>
        <p:spPr>
          <a:xfrm>
            <a:off x="360000" y="360000"/>
            <a:ext cx="4221900" cy="1702500"/>
          </a:xfrm>
          <a:prstGeom prst="rect">
            <a:avLst/>
          </a:prstGeom>
          <a:noFill/>
          <a:ln>
            <a:noFill/>
          </a:ln>
        </p:spPr>
        <p:txBody>
          <a:bodyPr anchorCtr="0" anchor="t" bIns="144000" lIns="0" spcFirstLastPara="1" rIns="108000" wrap="square" tIns="0">
            <a:sp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4" name="Google Shape;94;p36"/>
          <p:cNvSpPr txBox="1"/>
          <p:nvPr>
            <p:ph idx="2" type="title"/>
          </p:nvPr>
        </p:nvSpPr>
        <p:spPr>
          <a:xfrm>
            <a:off x="360200" y="2139775"/>
            <a:ext cx="4221900" cy="77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95" name="Google Shape;95;p36"/>
          <p:cNvSpPr txBox="1"/>
          <p:nvPr>
            <p:ph idx="3" type="title"/>
          </p:nvPr>
        </p:nvSpPr>
        <p:spPr>
          <a:xfrm>
            <a:off x="360200" y="3083975"/>
            <a:ext cx="4221900" cy="77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96" name="Google Shape;96;p36"/>
          <p:cNvSpPr txBox="1"/>
          <p:nvPr>
            <p:ph idx="4" type="title"/>
          </p:nvPr>
        </p:nvSpPr>
        <p:spPr>
          <a:xfrm>
            <a:off x="360200" y="4028175"/>
            <a:ext cx="4221900" cy="77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97" name="Google Shape;97;p36"/>
          <p:cNvSpPr/>
          <p:nvPr>
            <p:ph idx="5" type="pic"/>
          </p:nvPr>
        </p:nvSpPr>
        <p:spPr>
          <a:xfrm>
            <a:off x="5615600" y="360000"/>
            <a:ext cx="3239100" cy="4597800"/>
          </a:xfrm>
          <a:prstGeom prst="snip2DiagRect">
            <a:avLst>
              <a:gd fmla="val 0" name="adj1"/>
              <a:gd fmla="val 11328" name="adj2"/>
            </a:avLst>
          </a:pr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  <p:extLst>
    <p:ext uri="{DCECCB84-F9BA-43D5-87BE-67443E8EF086}">
      <p15:sldGuideLst>
        <p15:guide id="1" orient="horz" pos="227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123">
          <p15:clr>
            <a:srgbClr val="E46962"/>
          </p15:clr>
        </p15:guide>
        <p15:guide id="4" pos="5578">
          <p15:clr>
            <a:srgbClr val="E46962"/>
          </p15:clr>
        </p15:guide>
        <p15:guide id="5" pos="4611">
          <p15:clr>
            <a:srgbClr val="E46962"/>
          </p15:clr>
        </p15:guide>
        <p15:guide id="6" orient="horz" pos="2172">
          <p15:clr>
            <a:srgbClr val="E46962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ista 04">
  <p:cSld name="TITLE_AND_BODY_2_1_1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37"/>
          <p:cNvPicPr preferRelativeResize="0"/>
          <p:nvPr/>
        </p:nvPicPr>
        <p:blipFill rotWithShape="1">
          <a:blip r:embed="rId2">
            <a:alphaModFix amt="10000"/>
          </a:blip>
          <a:srcRect b="9613" l="0" r="0" t="9603"/>
          <a:stretch/>
        </p:blipFill>
        <p:spPr>
          <a:xfrm>
            <a:off x="477855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37"/>
          <p:cNvPicPr preferRelativeResize="0"/>
          <p:nvPr/>
        </p:nvPicPr>
        <p:blipFill rotWithShape="1">
          <a:blip r:embed="rId3">
            <a:alphaModFix/>
          </a:blip>
          <a:srcRect b="7059" l="0" r="0" t="7057"/>
          <a:stretch/>
        </p:blipFill>
        <p:spPr>
          <a:xfrm flipH="1">
            <a:off x="0" y="0"/>
            <a:ext cx="5323574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37"/>
          <p:cNvSpPr/>
          <p:nvPr>
            <p:ph idx="2" type="pic"/>
          </p:nvPr>
        </p:nvSpPr>
        <p:spPr>
          <a:xfrm>
            <a:off x="5615600" y="360000"/>
            <a:ext cx="3239100" cy="4597800"/>
          </a:xfrm>
          <a:prstGeom prst="snip2DiagRect">
            <a:avLst>
              <a:gd fmla="val 13656" name="adj1"/>
              <a:gd fmla="val 0" name="adj2"/>
            </a:avLst>
          </a:pr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2" name="Google Shape;102;p37"/>
          <p:cNvSpPr txBox="1"/>
          <p:nvPr>
            <p:ph type="title"/>
          </p:nvPr>
        </p:nvSpPr>
        <p:spPr>
          <a:xfrm>
            <a:off x="360000" y="360000"/>
            <a:ext cx="4221900" cy="12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144000" lIns="0" spcFirstLastPara="1" rIns="108000" wrap="square" tIns="0">
            <a:sp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200"/>
              <a:buNone/>
              <a:defRPr sz="3200">
                <a:solidFill>
                  <a:srgbClr val="01080E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200"/>
              <a:buNone/>
              <a:defRPr sz="3200">
                <a:solidFill>
                  <a:srgbClr val="01080E"/>
                </a:solidFill>
              </a:defRPr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200"/>
              <a:buNone/>
              <a:defRPr sz="3200">
                <a:solidFill>
                  <a:srgbClr val="01080E"/>
                </a:solidFill>
              </a:defRPr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200"/>
              <a:buNone/>
              <a:defRPr sz="3200">
                <a:solidFill>
                  <a:srgbClr val="01080E"/>
                </a:solidFill>
              </a:defRPr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200"/>
              <a:buNone/>
              <a:defRPr sz="3200">
                <a:solidFill>
                  <a:srgbClr val="01080E"/>
                </a:solidFill>
              </a:defRPr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200"/>
              <a:buNone/>
              <a:defRPr sz="3200">
                <a:solidFill>
                  <a:srgbClr val="01080E"/>
                </a:solidFill>
              </a:defRPr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200"/>
              <a:buNone/>
              <a:defRPr sz="3200">
                <a:solidFill>
                  <a:srgbClr val="01080E"/>
                </a:solidFill>
              </a:defRPr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200"/>
              <a:buNone/>
              <a:defRPr sz="3200">
                <a:solidFill>
                  <a:srgbClr val="01080E"/>
                </a:solidFill>
              </a:defRPr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200"/>
              <a:buNone/>
              <a:defRPr sz="3200">
                <a:solidFill>
                  <a:srgbClr val="01080E"/>
                </a:solidFill>
              </a:defRPr>
            </a:lvl9pPr>
          </a:lstStyle>
          <a:p/>
        </p:txBody>
      </p:sp>
      <p:sp>
        <p:nvSpPr>
          <p:cNvPr id="103" name="Google Shape;103;p37"/>
          <p:cNvSpPr txBox="1"/>
          <p:nvPr>
            <p:ph idx="3" type="title"/>
          </p:nvPr>
        </p:nvSpPr>
        <p:spPr>
          <a:xfrm>
            <a:off x="360200" y="2139775"/>
            <a:ext cx="4221900" cy="77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104" name="Google Shape;104;p37"/>
          <p:cNvSpPr txBox="1"/>
          <p:nvPr>
            <p:ph idx="4" type="title"/>
          </p:nvPr>
        </p:nvSpPr>
        <p:spPr>
          <a:xfrm>
            <a:off x="360200" y="3083975"/>
            <a:ext cx="4221900" cy="77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105" name="Google Shape;105;p37"/>
          <p:cNvSpPr txBox="1"/>
          <p:nvPr>
            <p:ph idx="5" type="title"/>
          </p:nvPr>
        </p:nvSpPr>
        <p:spPr>
          <a:xfrm>
            <a:off x="360200" y="4028175"/>
            <a:ext cx="4221900" cy="77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27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123">
          <p15:clr>
            <a:srgbClr val="E46962"/>
          </p15:clr>
        </p15:guide>
        <p15:guide id="4" pos="5578">
          <p15:clr>
            <a:srgbClr val="E46962"/>
          </p15:clr>
        </p15:guide>
        <p15:guide id="5" pos="4611">
          <p15:clr>
            <a:srgbClr val="E46962"/>
          </p15:clr>
        </p15:guide>
        <p15:guide id="6" orient="horz" pos="2172">
          <p15:clr>
            <a:srgbClr val="E46962"/>
          </p15:clr>
        </p15:guide>
      </p15:sldGuideLst>
    </p:ext>
  </p:extLst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5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01080E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hakra Petch"/>
              <a:buNone/>
              <a:defRPr b="1" i="0" sz="28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hakra Petch"/>
              <a:buNone/>
              <a:defRPr b="1" i="0" sz="28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hakra Petch"/>
              <a:buNone/>
              <a:defRPr b="1" i="0" sz="28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hakra Petch"/>
              <a:buNone/>
              <a:defRPr b="1" i="0" sz="28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hakra Petch"/>
              <a:buNone/>
              <a:defRPr b="1" i="0" sz="28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hakra Petch"/>
              <a:buNone/>
              <a:defRPr b="1" i="0" sz="28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hakra Petch"/>
              <a:buNone/>
              <a:defRPr b="1" i="0" sz="28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hakra Petch"/>
              <a:buNone/>
              <a:defRPr b="1" i="0" sz="28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hakra Petch"/>
              <a:buNone/>
              <a:defRPr b="1" i="0" sz="28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defRPr>
            </a:lvl9pPr>
          </a:lstStyle>
          <a:p/>
        </p:txBody>
      </p:sp>
      <p:sp>
        <p:nvSpPr>
          <p:cNvPr id="7" name="Google Shape;7;p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Inter Light"/>
              <a:buChar char="●"/>
              <a:defRPr b="0" i="0" sz="18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 Light"/>
              <a:buChar char="○"/>
              <a:defRPr b="0" i="0" sz="14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 Light"/>
              <a:buChar char="■"/>
              <a:defRPr b="0" i="0" sz="14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 Light"/>
              <a:buChar char="●"/>
              <a:defRPr b="0" i="0" sz="14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 Light"/>
              <a:buChar char="○"/>
              <a:defRPr b="0" i="0" sz="14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 Light"/>
              <a:buChar char="■"/>
              <a:defRPr b="0" i="0" sz="14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 Light"/>
              <a:buChar char="●"/>
              <a:defRPr b="0" i="0" sz="14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 Light"/>
              <a:buChar char="○"/>
              <a:defRPr b="0" i="0" sz="14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 Light"/>
              <a:buChar char="■"/>
              <a:defRPr b="0" i="0" sz="14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8" name="Google Shape;8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p:transition spd="med">
    <p:fade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2eb2743ce12_0_15"/>
          <p:cNvSpPr txBox="1"/>
          <p:nvPr>
            <p:ph type="title"/>
          </p:nvPr>
        </p:nvSpPr>
        <p:spPr>
          <a:xfrm>
            <a:off x="360299" y="2247525"/>
            <a:ext cx="7020803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pt-BR"/>
              <a:t>NORMALIZAÇÃO NO MONGODB</a:t>
            </a:r>
            <a:endParaRPr/>
          </a:p>
        </p:txBody>
      </p:sp>
      <p:sp>
        <p:nvSpPr>
          <p:cNvPr id="198" name="Google Shape;198;g2eb2743ce12_0_15"/>
          <p:cNvSpPr txBox="1"/>
          <p:nvPr/>
        </p:nvSpPr>
        <p:spPr>
          <a:xfrm>
            <a:off x="360300" y="1694400"/>
            <a:ext cx="5553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</a:pPr>
            <a:r>
              <a:rPr b="0" i="0" lang="pt-BR" sz="2000" u="none" cap="none" strike="noStrike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rPr>
              <a:t>// MongoDB_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2e4b89e5ebd_1_3"/>
          <p:cNvSpPr/>
          <p:nvPr/>
        </p:nvSpPr>
        <p:spPr>
          <a:xfrm>
            <a:off x="2092411" y="518984"/>
            <a:ext cx="5227552" cy="4312465"/>
          </a:xfrm>
          <a:prstGeom prst="snip2DiagRect">
            <a:avLst>
              <a:gd fmla="val 0" name="adj1"/>
              <a:gd fmla="val 5779" name="adj2"/>
            </a:avLst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04" name="Google Shape;204;g2e4b89e5ebd_1_3"/>
          <p:cNvGrpSpPr/>
          <p:nvPr/>
        </p:nvGrpSpPr>
        <p:grpSpPr>
          <a:xfrm>
            <a:off x="-892649" y="2785435"/>
            <a:ext cx="702000" cy="2046014"/>
            <a:chOff x="-2073627" y="3222162"/>
            <a:chExt cx="702000" cy="2046014"/>
          </a:xfrm>
        </p:grpSpPr>
        <p:sp>
          <p:nvSpPr>
            <p:cNvPr id="205" name="Google Shape;205;g2e4b89e5ebd_1_3"/>
            <p:cNvSpPr/>
            <p:nvPr/>
          </p:nvSpPr>
          <p:spPr>
            <a:xfrm>
              <a:off x="-2073627" y="3222162"/>
              <a:ext cx="702000" cy="702000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" name="Google Shape;206;g2e4b89e5ebd_1_3"/>
            <p:cNvSpPr/>
            <p:nvPr/>
          </p:nvSpPr>
          <p:spPr>
            <a:xfrm>
              <a:off x="-2073627" y="3888125"/>
              <a:ext cx="702000" cy="702000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" name="Google Shape;207;g2e4b89e5ebd_1_3"/>
            <p:cNvSpPr/>
            <p:nvPr/>
          </p:nvSpPr>
          <p:spPr>
            <a:xfrm>
              <a:off x="-2073627" y="4566176"/>
              <a:ext cx="702000" cy="702000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8" name="Google Shape;208;g2e4b89e5ebd_1_3"/>
          <p:cNvGrpSpPr/>
          <p:nvPr/>
        </p:nvGrpSpPr>
        <p:grpSpPr>
          <a:xfrm>
            <a:off x="-892649" y="179388"/>
            <a:ext cx="702001" cy="2106122"/>
            <a:chOff x="-883606" y="204962"/>
            <a:chExt cx="702001" cy="2106122"/>
          </a:xfrm>
        </p:grpSpPr>
        <p:sp>
          <p:nvSpPr>
            <p:cNvPr id="209" name="Google Shape;209;g2e4b89e5ebd_1_3"/>
            <p:cNvSpPr/>
            <p:nvPr/>
          </p:nvSpPr>
          <p:spPr>
            <a:xfrm>
              <a:off x="-883605" y="204962"/>
              <a:ext cx="702000" cy="702000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" name="Google Shape;210;g2e4b89e5ebd_1_3"/>
            <p:cNvSpPr/>
            <p:nvPr/>
          </p:nvSpPr>
          <p:spPr>
            <a:xfrm>
              <a:off x="-883606" y="907023"/>
              <a:ext cx="702000" cy="702000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" name="Google Shape;211;g2e4b89e5ebd_1_3"/>
            <p:cNvSpPr/>
            <p:nvPr/>
          </p:nvSpPr>
          <p:spPr>
            <a:xfrm>
              <a:off x="-883606" y="1609084"/>
              <a:ext cx="702000" cy="702000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2" name="Google Shape;212;g2e4b89e5ebd_1_3"/>
          <p:cNvSpPr txBox="1"/>
          <p:nvPr/>
        </p:nvSpPr>
        <p:spPr>
          <a:xfrm rot="-5400000">
            <a:off x="-1793957" y="767020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213" name="Google Shape;213;g2e4b89e5ebd_1_3"/>
          <p:cNvSpPr txBox="1"/>
          <p:nvPr/>
        </p:nvSpPr>
        <p:spPr>
          <a:xfrm rot="-5400000">
            <a:off x="-1793957" y="3517832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pic>
        <p:nvPicPr>
          <p:cNvPr id="214" name="Google Shape;214;g2e4b89e5ebd_1_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73265" y="420950"/>
            <a:ext cx="5197470" cy="4301600"/>
          </a:xfrm>
          <a:prstGeom prst="rect">
            <a:avLst/>
          </a:prstGeom>
          <a:noFill/>
          <a:ln cap="flat" cmpd="sng" w="28575">
            <a:solidFill>
              <a:srgbClr val="9DCB3E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15" name="Google Shape;215;g2e4b89e5ebd_1_3"/>
          <p:cNvSpPr/>
          <p:nvPr/>
        </p:nvSpPr>
        <p:spPr>
          <a:xfrm>
            <a:off x="4333103" y="4349578"/>
            <a:ext cx="3188042" cy="548023"/>
          </a:xfrm>
          <a:prstGeom prst="snip2DiagRect">
            <a:avLst>
              <a:gd fmla="val 0" name="adj1"/>
              <a:gd fmla="val 30458" name="adj2"/>
            </a:avLst>
          </a:prstGeom>
          <a:solidFill>
            <a:srgbClr val="DBE96D"/>
          </a:solidFill>
          <a:ln>
            <a:noFill/>
          </a:ln>
          <a:effectLst>
            <a:outerShdw blurRad="50800" rotWithShape="0" algn="ctr" dir="5400000" dist="50800">
              <a:srgbClr val="000000">
                <a:alpha val="95686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g2e4b89e5ebd_1_3"/>
          <p:cNvSpPr txBox="1"/>
          <p:nvPr/>
        </p:nvSpPr>
        <p:spPr>
          <a:xfrm>
            <a:off x="4572000" y="4392739"/>
            <a:ext cx="2685535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01080E"/>
                </a:solidFill>
                <a:latin typeface="Chakra Petch"/>
                <a:ea typeface="Chakra Petch"/>
                <a:cs typeface="Chakra Petch"/>
                <a:sym typeface="Chakra Petch"/>
              </a:rPr>
              <a:t>TABELA DE USUÁRIO</a:t>
            </a:r>
            <a:endParaRPr b="1" i="0" sz="1800" u="none" cap="none" strike="noStrike">
              <a:solidFill>
                <a:srgbClr val="01080E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2eb85c19bed_0_77"/>
          <p:cNvSpPr/>
          <p:nvPr/>
        </p:nvSpPr>
        <p:spPr>
          <a:xfrm>
            <a:off x="2092411" y="518984"/>
            <a:ext cx="5227552" cy="4312465"/>
          </a:xfrm>
          <a:prstGeom prst="snip2DiagRect">
            <a:avLst>
              <a:gd fmla="val 0" name="adj1"/>
              <a:gd fmla="val 5779" name="adj2"/>
            </a:avLst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2" name="Google Shape;222;g2eb85c19bed_0_77"/>
          <p:cNvGrpSpPr/>
          <p:nvPr/>
        </p:nvGrpSpPr>
        <p:grpSpPr>
          <a:xfrm>
            <a:off x="-892649" y="2785435"/>
            <a:ext cx="702000" cy="2046014"/>
            <a:chOff x="-2073627" y="3222162"/>
            <a:chExt cx="702000" cy="2046014"/>
          </a:xfrm>
        </p:grpSpPr>
        <p:sp>
          <p:nvSpPr>
            <p:cNvPr id="223" name="Google Shape;223;g2eb85c19bed_0_77"/>
            <p:cNvSpPr/>
            <p:nvPr/>
          </p:nvSpPr>
          <p:spPr>
            <a:xfrm>
              <a:off x="-2073627" y="3222162"/>
              <a:ext cx="702000" cy="702000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" name="Google Shape;224;g2eb85c19bed_0_77"/>
            <p:cNvSpPr/>
            <p:nvPr/>
          </p:nvSpPr>
          <p:spPr>
            <a:xfrm>
              <a:off x="-2073627" y="3888125"/>
              <a:ext cx="702000" cy="702000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" name="Google Shape;225;g2eb85c19bed_0_77"/>
            <p:cNvSpPr/>
            <p:nvPr/>
          </p:nvSpPr>
          <p:spPr>
            <a:xfrm>
              <a:off x="-2073627" y="4566176"/>
              <a:ext cx="702000" cy="702000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6" name="Google Shape;226;g2eb85c19bed_0_77"/>
          <p:cNvGrpSpPr/>
          <p:nvPr/>
        </p:nvGrpSpPr>
        <p:grpSpPr>
          <a:xfrm>
            <a:off x="-892649" y="179388"/>
            <a:ext cx="702001" cy="2106122"/>
            <a:chOff x="-883606" y="204962"/>
            <a:chExt cx="702001" cy="2106122"/>
          </a:xfrm>
        </p:grpSpPr>
        <p:sp>
          <p:nvSpPr>
            <p:cNvPr id="227" name="Google Shape;227;g2eb85c19bed_0_77"/>
            <p:cNvSpPr/>
            <p:nvPr/>
          </p:nvSpPr>
          <p:spPr>
            <a:xfrm>
              <a:off x="-883605" y="204962"/>
              <a:ext cx="702000" cy="702000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" name="Google Shape;228;g2eb85c19bed_0_77"/>
            <p:cNvSpPr/>
            <p:nvPr/>
          </p:nvSpPr>
          <p:spPr>
            <a:xfrm>
              <a:off x="-883606" y="907023"/>
              <a:ext cx="702000" cy="702000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" name="Google Shape;229;g2eb85c19bed_0_77"/>
            <p:cNvSpPr/>
            <p:nvPr/>
          </p:nvSpPr>
          <p:spPr>
            <a:xfrm>
              <a:off x="-883606" y="1609084"/>
              <a:ext cx="702000" cy="702000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30" name="Google Shape;230;g2eb85c19bed_0_77"/>
          <p:cNvSpPr txBox="1"/>
          <p:nvPr/>
        </p:nvSpPr>
        <p:spPr>
          <a:xfrm rot="-5400000">
            <a:off x="-1793957" y="767020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231" name="Google Shape;231;g2eb85c19bed_0_77"/>
          <p:cNvSpPr txBox="1"/>
          <p:nvPr/>
        </p:nvSpPr>
        <p:spPr>
          <a:xfrm rot="-5400000">
            <a:off x="-1793957" y="3517832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pic>
        <p:nvPicPr>
          <p:cNvPr id="232" name="Google Shape;232;g2eb85c19bed_0_7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73265" y="420950"/>
            <a:ext cx="5197470" cy="4301600"/>
          </a:xfrm>
          <a:prstGeom prst="rect">
            <a:avLst/>
          </a:prstGeom>
          <a:noFill/>
          <a:ln cap="flat" cmpd="sng" w="28575">
            <a:solidFill>
              <a:srgbClr val="9DCB3E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33" name="Google Shape;233;g2eb85c19bed_0_77"/>
          <p:cNvSpPr/>
          <p:nvPr/>
        </p:nvSpPr>
        <p:spPr>
          <a:xfrm>
            <a:off x="2086350" y="1207550"/>
            <a:ext cx="4971300" cy="1159500"/>
          </a:xfrm>
          <a:prstGeom prst="rect">
            <a:avLst/>
          </a:prstGeom>
          <a:noFill/>
          <a:ln cap="flat" cmpd="sng" w="19050">
            <a:solidFill>
              <a:srgbClr val="DBE96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  <p:sp>
        <p:nvSpPr>
          <p:cNvPr id="234" name="Google Shape;234;g2eb85c19bed_0_77"/>
          <p:cNvSpPr/>
          <p:nvPr/>
        </p:nvSpPr>
        <p:spPr>
          <a:xfrm>
            <a:off x="4333103" y="4349578"/>
            <a:ext cx="3188042" cy="548023"/>
          </a:xfrm>
          <a:prstGeom prst="snip2DiagRect">
            <a:avLst>
              <a:gd fmla="val 0" name="adj1"/>
              <a:gd fmla="val 30458" name="adj2"/>
            </a:avLst>
          </a:prstGeom>
          <a:solidFill>
            <a:srgbClr val="DBE96D"/>
          </a:solidFill>
          <a:ln>
            <a:noFill/>
          </a:ln>
          <a:effectLst>
            <a:outerShdw blurRad="50800" rotWithShape="0" algn="ctr" dir="5400000" dist="50800">
              <a:srgbClr val="000000">
                <a:alpha val="95686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Google Shape;235;g2eb85c19bed_0_77"/>
          <p:cNvSpPr txBox="1"/>
          <p:nvPr/>
        </p:nvSpPr>
        <p:spPr>
          <a:xfrm>
            <a:off x="4572000" y="4392739"/>
            <a:ext cx="2685535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01080E"/>
                </a:solidFill>
                <a:latin typeface="Chakra Petch"/>
                <a:ea typeface="Chakra Petch"/>
                <a:cs typeface="Chakra Petch"/>
                <a:sym typeface="Chakra Petch"/>
              </a:rPr>
              <a:t>TABELA DE USUÁRIO</a:t>
            </a:r>
            <a:endParaRPr b="1" i="0" sz="1800" u="none" cap="none" strike="noStrike">
              <a:solidFill>
                <a:srgbClr val="01080E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2eb85c19bed_0_62"/>
          <p:cNvSpPr/>
          <p:nvPr/>
        </p:nvSpPr>
        <p:spPr>
          <a:xfrm>
            <a:off x="2092411" y="518984"/>
            <a:ext cx="5227552" cy="4312465"/>
          </a:xfrm>
          <a:prstGeom prst="snip2DiagRect">
            <a:avLst>
              <a:gd fmla="val 0" name="adj1"/>
              <a:gd fmla="val 5779" name="adj2"/>
            </a:avLst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1" name="Google Shape;241;g2eb85c19bed_0_62"/>
          <p:cNvGrpSpPr/>
          <p:nvPr/>
        </p:nvGrpSpPr>
        <p:grpSpPr>
          <a:xfrm>
            <a:off x="-892649" y="2785435"/>
            <a:ext cx="702000" cy="2046014"/>
            <a:chOff x="-2073627" y="3222162"/>
            <a:chExt cx="702000" cy="2046014"/>
          </a:xfrm>
        </p:grpSpPr>
        <p:sp>
          <p:nvSpPr>
            <p:cNvPr id="242" name="Google Shape;242;g2eb85c19bed_0_62"/>
            <p:cNvSpPr/>
            <p:nvPr/>
          </p:nvSpPr>
          <p:spPr>
            <a:xfrm>
              <a:off x="-2073627" y="3222162"/>
              <a:ext cx="702000" cy="702000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Google Shape;243;g2eb85c19bed_0_62"/>
            <p:cNvSpPr/>
            <p:nvPr/>
          </p:nvSpPr>
          <p:spPr>
            <a:xfrm>
              <a:off x="-2073627" y="3888125"/>
              <a:ext cx="702000" cy="702000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Google Shape;244;g2eb85c19bed_0_62"/>
            <p:cNvSpPr/>
            <p:nvPr/>
          </p:nvSpPr>
          <p:spPr>
            <a:xfrm>
              <a:off x="-2073627" y="4566176"/>
              <a:ext cx="702000" cy="702000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45" name="Google Shape;245;g2eb85c19bed_0_62"/>
          <p:cNvGrpSpPr/>
          <p:nvPr/>
        </p:nvGrpSpPr>
        <p:grpSpPr>
          <a:xfrm>
            <a:off x="-892649" y="179388"/>
            <a:ext cx="702001" cy="2106122"/>
            <a:chOff x="-883606" y="204962"/>
            <a:chExt cx="702001" cy="2106122"/>
          </a:xfrm>
        </p:grpSpPr>
        <p:sp>
          <p:nvSpPr>
            <p:cNvPr id="246" name="Google Shape;246;g2eb85c19bed_0_62"/>
            <p:cNvSpPr/>
            <p:nvPr/>
          </p:nvSpPr>
          <p:spPr>
            <a:xfrm>
              <a:off x="-883605" y="204962"/>
              <a:ext cx="702000" cy="702000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" name="Google Shape;247;g2eb85c19bed_0_62"/>
            <p:cNvSpPr/>
            <p:nvPr/>
          </p:nvSpPr>
          <p:spPr>
            <a:xfrm>
              <a:off x="-883606" y="907023"/>
              <a:ext cx="702000" cy="702000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" name="Google Shape;248;g2eb85c19bed_0_62"/>
            <p:cNvSpPr/>
            <p:nvPr/>
          </p:nvSpPr>
          <p:spPr>
            <a:xfrm>
              <a:off x="-883606" y="1609084"/>
              <a:ext cx="702000" cy="702000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49" name="Google Shape;249;g2eb85c19bed_0_62"/>
          <p:cNvSpPr txBox="1"/>
          <p:nvPr/>
        </p:nvSpPr>
        <p:spPr>
          <a:xfrm rot="-5400000">
            <a:off x="-1793957" y="767020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250" name="Google Shape;250;g2eb85c19bed_0_62"/>
          <p:cNvSpPr txBox="1"/>
          <p:nvPr/>
        </p:nvSpPr>
        <p:spPr>
          <a:xfrm rot="-5400000">
            <a:off x="-1793957" y="3517832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pic>
        <p:nvPicPr>
          <p:cNvPr id="251" name="Google Shape;251;g2eb85c19bed_0_6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73265" y="420950"/>
            <a:ext cx="5197470" cy="4301600"/>
          </a:xfrm>
          <a:prstGeom prst="rect">
            <a:avLst/>
          </a:prstGeom>
          <a:noFill/>
          <a:ln cap="flat" cmpd="sng" w="28575">
            <a:solidFill>
              <a:srgbClr val="9DCB3E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52" name="Google Shape;252;g2eb85c19bed_0_62"/>
          <p:cNvSpPr/>
          <p:nvPr/>
        </p:nvSpPr>
        <p:spPr>
          <a:xfrm>
            <a:off x="2086338" y="2365875"/>
            <a:ext cx="4971300" cy="1159500"/>
          </a:xfrm>
          <a:prstGeom prst="rect">
            <a:avLst/>
          </a:prstGeom>
          <a:noFill/>
          <a:ln cap="flat" cmpd="sng" w="19050">
            <a:solidFill>
              <a:srgbClr val="DBE96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  <p:sp>
        <p:nvSpPr>
          <p:cNvPr id="253" name="Google Shape;253;g2eb85c19bed_0_62"/>
          <p:cNvSpPr/>
          <p:nvPr/>
        </p:nvSpPr>
        <p:spPr>
          <a:xfrm>
            <a:off x="4333103" y="4349578"/>
            <a:ext cx="3188042" cy="548023"/>
          </a:xfrm>
          <a:prstGeom prst="snip2DiagRect">
            <a:avLst>
              <a:gd fmla="val 0" name="adj1"/>
              <a:gd fmla="val 30458" name="adj2"/>
            </a:avLst>
          </a:prstGeom>
          <a:solidFill>
            <a:srgbClr val="DBE96D"/>
          </a:solidFill>
          <a:ln>
            <a:noFill/>
          </a:ln>
          <a:effectLst>
            <a:outerShdw blurRad="50800" rotWithShape="0" algn="ctr" dir="5400000" dist="50800">
              <a:srgbClr val="000000">
                <a:alpha val="95686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g2eb85c19bed_0_62"/>
          <p:cNvSpPr txBox="1"/>
          <p:nvPr/>
        </p:nvSpPr>
        <p:spPr>
          <a:xfrm>
            <a:off x="4572000" y="4392739"/>
            <a:ext cx="2685535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01080E"/>
                </a:solidFill>
                <a:latin typeface="Chakra Petch"/>
                <a:ea typeface="Chakra Petch"/>
                <a:cs typeface="Chakra Petch"/>
                <a:sym typeface="Chakra Petch"/>
              </a:rPr>
              <a:t>TABELA DE USUÁRIO</a:t>
            </a:r>
            <a:endParaRPr b="1" i="0" sz="1800" u="none" cap="none" strike="noStrike">
              <a:solidFill>
                <a:srgbClr val="01080E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2eb2743ce12_0_221"/>
          <p:cNvSpPr txBox="1"/>
          <p:nvPr>
            <p:ph type="title"/>
          </p:nvPr>
        </p:nvSpPr>
        <p:spPr>
          <a:xfrm>
            <a:off x="360300" y="2247525"/>
            <a:ext cx="70254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pt-BR"/>
              <a:t>NORMALIZANDO NO MONGODB</a:t>
            </a:r>
            <a:endParaRPr/>
          </a:p>
        </p:txBody>
      </p:sp>
      <p:sp>
        <p:nvSpPr>
          <p:cNvPr id="260" name="Google Shape;260;g2eb2743ce12_0_221"/>
          <p:cNvSpPr txBox="1"/>
          <p:nvPr/>
        </p:nvSpPr>
        <p:spPr>
          <a:xfrm>
            <a:off x="360300" y="1694400"/>
            <a:ext cx="5553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</a:pPr>
            <a:r>
              <a:rPr b="0" i="0" lang="pt-BR" sz="2000" u="none" cap="none" strike="noStrike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rPr>
              <a:t>// MongoDB_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2eb85c19bed_0_0"/>
          <p:cNvSpPr/>
          <p:nvPr/>
        </p:nvSpPr>
        <p:spPr>
          <a:xfrm>
            <a:off x="3025141" y="2026921"/>
            <a:ext cx="3314699" cy="1310639"/>
          </a:xfrm>
          <a:prstGeom prst="snip2DiagRect">
            <a:avLst>
              <a:gd fmla="val 0" name="adj1"/>
              <a:gd fmla="val 16667" name="adj2"/>
            </a:avLst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6" name="Google Shape;266;g2eb85c19bed_0_0"/>
          <p:cNvGrpSpPr/>
          <p:nvPr/>
        </p:nvGrpSpPr>
        <p:grpSpPr>
          <a:xfrm>
            <a:off x="-892649" y="2785435"/>
            <a:ext cx="702000" cy="2046014"/>
            <a:chOff x="-2073627" y="3222162"/>
            <a:chExt cx="702000" cy="2046014"/>
          </a:xfrm>
        </p:grpSpPr>
        <p:sp>
          <p:nvSpPr>
            <p:cNvPr id="267" name="Google Shape;267;g2eb85c19bed_0_0"/>
            <p:cNvSpPr/>
            <p:nvPr/>
          </p:nvSpPr>
          <p:spPr>
            <a:xfrm>
              <a:off x="-2073627" y="3222162"/>
              <a:ext cx="702000" cy="702000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" name="Google Shape;268;g2eb85c19bed_0_0"/>
            <p:cNvSpPr/>
            <p:nvPr/>
          </p:nvSpPr>
          <p:spPr>
            <a:xfrm>
              <a:off x="-2073627" y="3888125"/>
              <a:ext cx="702000" cy="702000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" name="Google Shape;269;g2eb85c19bed_0_0"/>
            <p:cNvSpPr/>
            <p:nvPr/>
          </p:nvSpPr>
          <p:spPr>
            <a:xfrm>
              <a:off x="-2073627" y="4566176"/>
              <a:ext cx="702000" cy="702000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70" name="Google Shape;270;g2eb85c19bed_0_0"/>
          <p:cNvGrpSpPr/>
          <p:nvPr/>
        </p:nvGrpSpPr>
        <p:grpSpPr>
          <a:xfrm>
            <a:off x="-892649" y="179388"/>
            <a:ext cx="702001" cy="2106122"/>
            <a:chOff x="-883606" y="204962"/>
            <a:chExt cx="702001" cy="2106122"/>
          </a:xfrm>
        </p:grpSpPr>
        <p:sp>
          <p:nvSpPr>
            <p:cNvPr id="271" name="Google Shape;271;g2eb85c19bed_0_0"/>
            <p:cNvSpPr/>
            <p:nvPr/>
          </p:nvSpPr>
          <p:spPr>
            <a:xfrm>
              <a:off x="-883605" y="204962"/>
              <a:ext cx="702000" cy="702000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" name="Google Shape;272;g2eb85c19bed_0_0"/>
            <p:cNvSpPr/>
            <p:nvPr/>
          </p:nvSpPr>
          <p:spPr>
            <a:xfrm>
              <a:off x="-883606" y="907023"/>
              <a:ext cx="702000" cy="702000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" name="Google Shape;273;g2eb85c19bed_0_0"/>
            <p:cNvSpPr/>
            <p:nvPr/>
          </p:nvSpPr>
          <p:spPr>
            <a:xfrm>
              <a:off x="-883606" y="1609084"/>
              <a:ext cx="702000" cy="702000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74" name="Google Shape;274;g2eb85c19bed_0_0"/>
          <p:cNvSpPr txBox="1"/>
          <p:nvPr/>
        </p:nvSpPr>
        <p:spPr>
          <a:xfrm rot="-5400000">
            <a:off x="-1793957" y="767020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275" name="Google Shape;275;g2eb85c19bed_0_0"/>
          <p:cNvSpPr txBox="1"/>
          <p:nvPr/>
        </p:nvSpPr>
        <p:spPr>
          <a:xfrm rot="-5400000">
            <a:off x="-1793957" y="3517832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pic>
        <p:nvPicPr>
          <p:cNvPr id="276" name="Google Shape;276;g2eb85c19bed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14650" y="1938338"/>
            <a:ext cx="3314700" cy="1266825"/>
          </a:xfrm>
          <a:prstGeom prst="rect">
            <a:avLst/>
          </a:prstGeom>
          <a:noFill/>
          <a:ln cap="flat" cmpd="sng" w="2857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77" name="Google Shape;277;g2eb85c19bed_0_0"/>
          <p:cNvSpPr txBox="1"/>
          <p:nvPr/>
        </p:nvSpPr>
        <p:spPr>
          <a:xfrm>
            <a:off x="1265400" y="1232449"/>
            <a:ext cx="6613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9DCB3E"/>
                </a:solidFill>
                <a:latin typeface="Chakra Petch"/>
                <a:ea typeface="Chakra Petch"/>
                <a:cs typeface="Chakra Petch"/>
                <a:sym typeface="Chakra Petch"/>
              </a:rPr>
              <a:t>TABELA DE </a:t>
            </a:r>
            <a:r>
              <a:rPr b="1" lang="pt-BR" sz="1800">
                <a:solidFill>
                  <a:srgbClr val="9DCB3E"/>
                </a:solidFill>
                <a:latin typeface="Chakra Petch"/>
                <a:ea typeface="Chakra Petch"/>
                <a:cs typeface="Chakra Petch"/>
                <a:sym typeface="Chakra Petch"/>
              </a:rPr>
              <a:t>USUÁRIO</a:t>
            </a:r>
            <a:endParaRPr b="1" i="0" sz="1800" u="none" cap="none" strike="noStrike">
              <a:solidFill>
                <a:srgbClr val="9DCB3E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2eb2743ce12_0_206"/>
          <p:cNvSpPr/>
          <p:nvPr/>
        </p:nvSpPr>
        <p:spPr>
          <a:xfrm>
            <a:off x="1554480" y="1583449"/>
            <a:ext cx="6454456" cy="2275161"/>
          </a:xfrm>
          <a:prstGeom prst="snip2DiagRect">
            <a:avLst>
              <a:gd fmla="val 0" name="adj1"/>
              <a:gd fmla="val 9522" name="adj2"/>
            </a:avLst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83" name="Google Shape;283;g2eb2743ce12_0_206"/>
          <p:cNvGrpSpPr/>
          <p:nvPr/>
        </p:nvGrpSpPr>
        <p:grpSpPr>
          <a:xfrm>
            <a:off x="-892649" y="2785435"/>
            <a:ext cx="702000" cy="2046014"/>
            <a:chOff x="-2073627" y="3222162"/>
            <a:chExt cx="702000" cy="2046014"/>
          </a:xfrm>
        </p:grpSpPr>
        <p:sp>
          <p:nvSpPr>
            <p:cNvPr id="284" name="Google Shape;284;g2eb2743ce12_0_206"/>
            <p:cNvSpPr/>
            <p:nvPr/>
          </p:nvSpPr>
          <p:spPr>
            <a:xfrm>
              <a:off x="-2073627" y="3222162"/>
              <a:ext cx="702000" cy="702000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" name="Google Shape;285;g2eb2743ce12_0_206"/>
            <p:cNvSpPr/>
            <p:nvPr/>
          </p:nvSpPr>
          <p:spPr>
            <a:xfrm>
              <a:off x="-2073627" y="3888125"/>
              <a:ext cx="702000" cy="702000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" name="Google Shape;286;g2eb2743ce12_0_206"/>
            <p:cNvSpPr/>
            <p:nvPr/>
          </p:nvSpPr>
          <p:spPr>
            <a:xfrm>
              <a:off x="-2073627" y="4566176"/>
              <a:ext cx="702000" cy="702000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87" name="Google Shape;287;g2eb2743ce12_0_206"/>
          <p:cNvGrpSpPr/>
          <p:nvPr/>
        </p:nvGrpSpPr>
        <p:grpSpPr>
          <a:xfrm>
            <a:off x="-892649" y="179388"/>
            <a:ext cx="702001" cy="2106122"/>
            <a:chOff x="-883606" y="204962"/>
            <a:chExt cx="702001" cy="2106122"/>
          </a:xfrm>
        </p:grpSpPr>
        <p:sp>
          <p:nvSpPr>
            <p:cNvPr id="288" name="Google Shape;288;g2eb2743ce12_0_206"/>
            <p:cNvSpPr/>
            <p:nvPr/>
          </p:nvSpPr>
          <p:spPr>
            <a:xfrm>
              <a:off x="-883605" y="204962"/>
              <a:ext cx="702000" cy="702000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" name="Google Shape;289;g2eb2743ce12_0_206"/>
            <p:cNvSpPr/>
            <p:nvPr/>
          </p:nvSpPr>
          <p:spPr>
            <a:xfrm>
              <a:off x="-883606" y="907023"/>
              <a:ext cx="702000" cy="702000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Google Shape;290;g2eb2743ce12_0_206"/>
            <p:cNvSpPr/>
            <p:nvPr/>
          </p:nvSpPr>
          <p:spPr>
            <a:xfrm>
              <a:off x="-883606" y="1609084"/>
              <a:ext cx="702000" cy="702000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1" name="Google Shape;291;g2eb2743ce12_0_206"/>
          <p:cNvSpPr txBox="1"/>
          <p:nvPr/>
        </p:nvSpPr>
        <p:spPr>
          <a:xfrm rot="-5400000">
            <a:off x="-1793957" y="767020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292" name="Google Shape;292;g2eb2743ce12_0_206"/>
          <p:cNvSpPr txBox="1"/>
          <p:nvPr/>
        </p:nvSpPr>
        <p:spPr>
          <a:xfrm rot="-5400000">
            <a:off x="-1793957" y="3517832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pic>
        <p:nvPicPr>
          <p:cNvPr id="293" name="Google Shape;293;g2eb2743ce12_0_20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90638" y="1466850"/>
            <a:ext cx="6562725" cy="2209800"/>
          </a:xfrm>
          <a:prstGeom prst="rect">
            <a:avLst/>
          </a:prstGeom>
          <a:noFill/>
          <a:ln cap="flat" cmpd="sng" w="2857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94" name="Google Shape;294;g2eb2743ce12_0_206"/>
          <p:cNvSpPr txBox="1"/>
          <p:nvPr/>
        </p:nvSpPr>
        <p:spPr>
          <a:xfrm>
            <a:off x="1265400" y="783820"/>
            <a:ext cx="6613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9DCB3E"/>
                </a:solidFill>
                <a:latin typeface="Chakra Petch"/>
                <a:ea typeface="Chakra Petch"/>
                <a:cs typeface="Chakra Petch"/>
                <a:sym typeface="Chakra Petch"/>
              </a:rPr>
              <a:t>TABELA DE </a:t>
            </a:r>
            <a:r>
              <a:rPr b="1" lang="pt-BR" sz="1800">
                <a:solidFill>
                  <a:srgbClr val="9DCB3E"/>
                </a:solidFill>
                <a:latin typeface="Chakra Petch"/>
                <a:ea typeface="Chakra Petch"/>
                <a:cs typeface="Chakra Petch"/>
                <a:sym typeface="Chakra Petch"/>
              </a:rPr>
              <a:t>POST</a:t>
            </a:r>
            <a:endParaRPr b="1" i="0" sz="1800" u="none" cap="none" strike="noStrike">
              <a:solidFill>
                <a:srgbClr val="9DCB3E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2eb85c19bed_0_96"/>
          <p:cNvSpPr/>
          <p:nvPr/>
        </p:nvSpPr>
        <p:spPr>
          <a:xfrm>
            <a:off x="2593341" y="1748300"/>
            <a:ext cx="4198619" cy="1847849"/>
          </a:xfrm>
          <a:prstGeom prst="snip2DiagRect">
            <a:avLst>
              <a:gd fmla="val 0" name="adj1"/>
              <a:gd fmla="val 10894" name="adj2"/>
            </a:avLst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00" name="Google Shape;300;g2eb85c19bed_0_96"/>
          <p:cNvGrpSpPr/>
          <p:nvPr/>
        </p:nvGrpSpPr>
        <p:grpSpPr>
          <a:xfrm>
            <a:off x="-892649" y="2785435"/>
            <a:ext cx="702000" cy="2046014"/>
            <a:chOff x="-2073627" y="3222162"/>
            <a:chExt cx="702000" cy="2046014"/>
          </a:xfrm>
        </p:grpSpPr>
        <p:sp>
          <p:nvSpPr>
            <p:cNvPr id="301" name="Google Shape;301;g2eb85c19bed_0_96"/>
            <p:cNvSpPr/>
            <p:nvPr/>
          </p:nvSpPr>
          <p:spPr>
            <a:xfrm>
              <a:off x="-2073627" y="3222162"/>
              <a:ext cx="702000" cy="702000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" name="Google Shape;302;g2eb85c19bed_0_96"/>
            <p:cNvSpPr/>
            <p:nvPr/>
          </p:nvSpPr>
          <p:spPr>
            <a:xfrm>
              <a:off x="-2073627" y="3888125"/>
              <a:ext cx="702000" cy="702000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" name="Google Shape;303;g2eb85c19bed_0_96"/>
            <p:cNvSpPr/>
            <p:nvPr/>
          </p:nvSpPr>
          <p:spPr>
            <a:xfrm>
              <a:off x="-2073627" y="4566176"/>
              <a:ext cx="702000" cy="702000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04" name="Google Shape;304;g2eb85c19bed_0_96"/>
          <p:cNvGrpSpPr/>
          <p:nvPr/>
        </p:nvGrpSpPr>
        <p:grpSpPr>
          <a:xfrm>
            <a:off x="-892649" y="179388"/>
            <a:ext cx="702001" cy="2106122"/>
            <a:chOff x="-883606" y="204962"/>
            <a:chExt cx="702001" cy="2106122"/>
          </a:xfrm>
        </p:grpSpPr>
        <p:sp>
          <p:nvSpPr>
            <p:cNvPr id="305" name="Google Shape;305;g2eb85c19bed_0_96"/>
            <p:cNvSpPr/>
            <p:nvPr/>
          </p:nvSpPr>
          <p:spPr>
            <a:xfrm>
              <a:off x="-883605" y="204962"/>
              <a:ext cx="702000" cy="702000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" name="Google Shape;306;g2eb85c19bed_0_96"/>
            <p:cNvSpPr/>
            <p:nvPr/>
          </p:nvSpPr>
          <p:spPr>
            <a:xfrm>
              <a:off x="-883606" y="907023"/>
              <a:ext cx="702000" cy="702000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" name="Google Shape;307;g2eb85c19bed_0_96"/>
            <p:cNvSpPr/>
            <p:nvPr/>
          </p:nvSpPr>
          <p:spPr>
            <a:xfrm>
              <a:off x="-883606" y="1609084"/>
              <a:ext cx="702000" cy="702000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08" name="Google Shape;308;g2eb85c19bed_0_96"/>
          <p:cNvSpPr txBox="1"/>
          <p:nvPr/>
        </p:nvSpPr>
        <p:spPr>
          <a:xfrm rot="-5400000">
            <a:off x="-1793957" y="767020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309" name="Google Shape;309;g2eb85c19bed_0_96"/>
          <p:cNvSpPr txBox="1"/>
          <p:nvPr/>
        </p:nvSpPr>
        <p:spPr>
          <a:xfrm rot="-5400000">
            <a:off x="-1793957" y="3517832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pic>
        <p:nvPicPr>
          <p:cNvPr id="310" name="Google Shape;310;g2eb85c19bed_0_9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00313" y="1647825"/>
            <a:ext cx="4143375" cy="1847850"/>
          </a:xfrm>
          <a:prstGeom prst="rect">
            <a:avLst/>
          </a:prstGeom>
          <a:noFill/>
          <a:ln cap="flat" cmpd="sng" w="2857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311" name="Google Shape;311;g2eb85c19bed_0_96"/>
          <p:cNvSpPr txBox="1"/>
          <p:nvPr/>
        </p:nvSpPr>
        <p:spPr>
          <a:xfrm>
            <a:off x="1265400" y="1014670"/>
            <a:ext cx="6613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9DCB3E"/>
                </a:solidFill>
                <a:latin typeface="Chakra Petch"/>
                <a:ea typeface="Chakra Petch"/>
                <a:cs typeface="Chakra Petch"/>
                <a:sym typeface="Chakra Petch"/>
              </a:rPr>
              <a:t>TABELA DE </a:t>
            </a:r>
            <a:r>
              <a:rPr b="1" lang="pt-BR" sz="1800">
                <a:solidFill>
                  <a:srgbClr val="9DCB3E"/>
                </a:solidFill>
                <a:latin typeface="Chakra Petch"/>
                <a:ea typeface="Chakra Petch"/>
                <a:cs typeface="Chakra Petch"/>
                <a:sym typeface="Chakra Petch"/>
              </a:rPr>
              <a:t>COMENTÁRIOS</a:t>
            </a:r>
            <a:endParaRPr b="1" i="0" sz="1800" u="none" cap="none" strike="noStrike">
              <a:solidFill>
                <a:srgbClr val="9DCB3E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ados 2023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